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0"/>
  </p:notesMasterIdLst>
  <p:sldIdLst>
    <p:sldId id="1044" r:id="rId5"/>
    <p:sldId id="1108" r:id="rId6"/>
    <p:sldId id="1116" r:id="rId7"/>
    <p:sldId id="276" r:id="rId8"/>
    <p:sldId id="419" r:id="rId9"/>
    <p:sldId id="1117" r:id="rId10"/>
    <p:sldId id="1118" r:id="rId11"/>
    <p:sldId id="1119" r:id="rId12"/>
    <p:sldId id="1121" r:id="rId13"/>
    <p:sldId id="1120" r:id="rId14"/>
    <p:sldId id="1124" r:id="rId15"/>
    <p:sldId id="1125" r:id="rId16"/>
    <p:sldId id="1126" r:id="rId17"/>
    <p:sldId id="1123" r:id="rId18"/>
    <p:sldId id="33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AC6C8D-335F-E144-9960-49ACE54707E9}">
          <p14:sldIdLst>
            <p14:sldId id="1044"/>
            <p14:sldId id="1108"/>
            <p14:sldId id="1116"/>
            <p14:sldId id="276"/>
            <p14:sldId id="419"/>
            <p14:sldId id="1117"/>
            <p14:sldId id="1118"/>
            <p14:sldId id="1119"/>
            <p14:sldId id="1121"/>
            <p14:sldId id="1120"/>
            <p14:sldId id="1124"/>
            <p14:sldId id="1125"/>
            <p14:sldId id="1126"/>
            <p14:sldId id="1123"/>
            <p14:sldId id="33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u Pathak" initials="CP" lastIdx="1" clrIdx="0">
    <p:extLst>
      <p:ext uri="{19B8F6BF-5375-455C-9EA6-DF929625EA0E}">
        <p15:presenceInfo xmlns:p15="http://schemas.microsoft.com/office/powerpoint/2012/main" userId="S::charu.p@hcl.com::1cc72569-31fc-4ced-b355-367c4e4e40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21E"/>
    <a:srgbClr val="2B2B2B"/>
    <a:srgbClr val="4B4B4B"/>
    <a:srgbClr val="606060"/>
    <a:srgbClr val="1786B8"/>
    <a:srgbClr val="0066B3"/>
    <a:srgbClr val="0530AD"/>
    <a:srgbClr val="BED732"/>
    <a:srgbClr val="0A5394"/>
    <a:srgbClr val="69B3E1"/>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82" d="100"/>
          <a:sy n="82" d="100"/>
        </p:scale>
        <p:origin x="691" y="67"/>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49688" y="0"/>
            <a:ext cx="2946400" cy="498475"/>
          </a:xfrm>
          <a:prstGeom prst="rect">
            <a:avLst/>
          </a:prstGeom>
        </p:spPr>
        <p:txBody>
          <a:bodyPr vert="horz" lIns="91440" tIns="45720" rIns="91440" bIns="45720" rtlCol="0"/>
          <a:lstStyle>
            <a:lvl1pPr algn="r">
              <a:defRPr sz="1200"/>
            </a:lvl1pPr>
          </a:lstStyle>
          <a:p>
            <a:fld id="{8D3B4624-D96D-455C-AD7F-BF7272D00018}" type="datetimeFigureOut">
              <a:rPr lang="en-IN" smtClean="0"/>
              <a:t>15-10-19</a:t>
            </a:fld>
            <a:endParaRPr lang="en-IN"/>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9450" y="4778375"/>
            <a:ext cx="5438775" cy="3908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429750"/>
            <a:ext cx="2946400" cy="498475"/>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49688" y="9429750"/>
            <a:ext cx="2946400" cy="498475"/>
          </a:xfrm>
          <a:prstGeom prst="rect">
            <a:avLst/>
          </a:prstGeom>
        </p:spPr>
        <p:txBody>
          <a:bodyPr vert="horz" lIns="91440" tIns="45720" rIns="91440" bIns="45720" rtlCol="0" anchor="b"/>
          <a:lstStyle>
            <a:lvl1pPr algn="r">
              <a:defRPr sz="1200"/>
            </a:lvl1pPr>
          </a:lstStyle>
          <a:p>
            <a:fld id="{EA39C823-82D7-4E33-B6A5-8F3A0D549F42}" type="slidenum">
              <a:rPr lang="en-IN" smtClean="0"/>
              <a:t>‹#›</a:t>
            </a:fld>
            <a:endParaRPr lang="en-IN"/>
          </a:p>
        </p:txBody>
      </p:sp>
    </p:spTree>
    <p:extLst>
      <p:ext uri="{BB962C8B-B14F-4D97-AF65-F5344CB8AC3E}">
        <p14:creationId xmlns:p14="http://schemas.microsoft.com/office/powerpoint/2010/main" val="3750790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44D7D2-A85E-AF4A-BCBB-587F5AF78405}"/>
              </a:ext>
            </a:extLst>
          </p:cNvPr>
          <p:cNvPicPr>
            <a:picLocks noChangeAspect="1"/>
          </p:cNvPicPr>
          <p:nvPr userDrawn="1"/>
        </p:nvPicPr>
        <p:blipFill rotWithShape="1">
          <a:blip r:embed="rId2" cstate="email">
            <a:grayscl/>
            <a:extLst>
              <a:ext uri="{28A0092B-C50C-407E-A947-70E740481C1C}">
                <a14:useLocalDpi xmlns:a14="http://schemas.microsoft.com/office/drawing/2010/main" val="0"/>
              </a:ext>
            </a:extLst>
          </a:blip>
          <a:srcRect/>
          <a:stretch/>
        </p:blipFill>
        <p:spPr>
          <a:xfrm>
            <a:off x="4157249" y="17851"/>
            <a:ext cx="8034751" cy="6846555"/>
          </a:xfrm>
          <a:prstGeom prst="rect">
            <a:avLst/>
          </a:prstGeom>
        </p:spPr>
      </p:pic>
      <p:sp>
        <p:nvSpPr>
          <p:cNvPr id="6" name="Right Triangle 5">
            <a:extLst>
              <a:ext uri="{FF2B5EF4-FFF2-40B4-BE49-F238E27FC236}">
                <a16:creationId xmlns:a16="http://schemas.microsoft.com/office/drawing/2014/main" id="{8DAB166B-A685-B542-8589-B378CC30557F}"/>
              </a:ext>
            </a:extLst>
          </p:cNvPr>
          <p:cNvSpPr/>
          <p:nvPr userDrawn="1"/>
        </p:nvSpPr>
        <p:spPr bwMode="auto">
          <a:xfrm rot="10800000" flipH="1">
            <a:off x="4157248" y="14294"/>
            <a:ext cx="4876800" cy="6856878"/>
          </a:xfrm>
          <a:prstGeom prst="rtTriangle">
            <a:avLst/>
          </a:prstGeom>
          <a:solidFill>
            <a:schemeClr val="bg1"/>
          </a:solidFill>
          <a:ln w="3175" cap="flat" cmpd="sng" algn="ctr">
            <a:solidFill>
              <a:schemeClr val="bg1"/>
            </a:solid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8" name="Text Placeholder 17">
            <a:extLst>
              <a:ext uri="{FF2B5EF4-FFF2-40B4-BE49-F238E27FC236}">
                <a16:creationId xmlns:a16="http://schemas.microsoft.com/office/drawing/2014/main" id="{AAB4CE8E-EB91-8741-8D86-546C44FA55CA}"/>
              </a:ext>
            </a:extLst>
          </p:cNvPr>
          <p:cNvSpPr>
            <a:spLocks noGrp="1"/>
          </p:cNvSpPr>
          <p:nvPr>
            <p:ph type="body" sz="quarter" idx="10"/>
          </p:nvPr>
        </p:nvSpPr>
        <p:spPr>
          <a:xfrm>
            <a:off x="588648" y="1739447"/>
            <a:ext cx="5094287" cy="1223963"/>
          </a:xfrm>
        </p:spPr>
        <p:txBody>
          <a:bodyPr/>
          <a:lstStyle>
            <a:lvl1pPr marL="0" indent="0">
              <a:buNone/>
              <a:defRPr sz="3200" b="1"/>
            </a:lvl1pPr>
          </a:lstStyle>
          <a:p>
            <a:pPr lvl="0"/>
            <a:r>
              <a:rPr lang="en-US"/>
              <a:t>Click to edit Master text styles</a:t>
            </a:r>
          </a:p>
        </p:txBody>
      </p:sp>
      <p:sp>
        <p:nvSpPr>
          <p:cNvPr id="25" name="Text Placeholder 24">
            <a:extLst>
              <a:ext uri="{FF2B5EF4-FFF2-40B4-BE49-F238E27FC236}">
                <a16:creationId xmlns:a16="http://schemas.microsoft.com/office/drawing/2014/main" id="{3E415679-5948-BA45-B4B0-7750C665FDF2}"/>
              </a:ext>
            </a:extLst>
          </p:cNvPr>
          <p:cNvSpPr>
            <a:spLocks noGrp="1"/>
          </p:cNvSpPr>
          <p:nvPr>
            <p:ph type="body" sz="quarter" idx="11"/>
          </p:nvPr>
        </p:nvSpPr>
        <p:spPr>
          <a:xfrm>
            <a:off x="588648" y="2830060"/>
            <a:ext cx="5094287" cy="750887"/>
          </a:xfrm>
        </p:spPr>
        <p:txBody>
          <a:bodyPr/>
          <a:lstStyle>
            <a:lvl1pPr marL="0" indent="0">
              <a:buNone/>
              <a:defRPr>
                <a:solidFill>
                  <a:srgbClr val="2B2B2B"/>
                </a:solidFill>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C31E650C-E73F-3A42-BA2D-10C5D32DC03F}"/>
              </a:ext>
            </a:extLst>
          </p:cNvPr>
          <p:cNvCxnSpPr>
            <a:cxnSpLocks/>
          </p:cNvCxnSpPr>
          <p:nvPr userDrawn="1"/>
        </p:nvCxnSpPr>
        <p:spPr bwMode="auto">
          <a:xfrm flipV="1">
            <a:off x="4296148" y="4135586"/>
            <a:ext cx="1633845" cy="2222812"/>
          </a:xfrm>
          <a:prstGeom prst="line">
            <a:avLst/>
          </a:prstGeom>
          <a:solidFill>
            <a:schemeClr val="accent1"/>
          </a:solidFill>
          <a:ln w="9525" cap="flat" cmpd="sng" algn="ctr">
            <a:solidFill>
              <a:schemeClr val="accent1"/>
            </a:solidFill>
            <a:prstDash val="solid"/>
            <a:miter lim="800000"/>
            <a:headEnd type="none" w="sm" len="sm"/>
            <a:tailEnd type="none" w="med" len="med"/>
          </a:ln>
          <a:effectLst/>
        </p:spPr>
      </p:cxnSp>
      <p:cxnSp>
        <p:nvCxnSpPr>
          <p:cNvPr id="11" name="Straight Connector 10">
            <a:extLst>
              <a:ext uri="{FF2B5EF4-FFF2-40B4-BE49-F238E27FC236}">
                <a16:creationId xmlns:a16="http://schemas.microsoft.com/office/drawing/2014/main" id="{D781440C-1711-F846-85D0-F18FA276B8AB}"/>
              </a:ext>
            </a:extLst>
          </p:cNvPr>
          <p:cNvCxnSpPr>
            <a:cxnSpLocks/>
          </p:cNvCxnSpPr>
          <p:nvPr userDrawn="1"/>
        </p:nvCxnSpPr>
        <p:spPr bwMode="auto">
          <a:xfrm flipV="1">
            <a:off x="4380567" y="3800740"/>
            <a:ext cx="1633845" cy="2222812"/>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pic>
        <p:nvPicPr>
          <p:cNvPr id="12" name="Picture 11">
            <a:extLst>
              <a:ext uri="{FF2B5EF4-FFF2-40B4-BE49-F238E27FC236}">
                <a16:creationId xmlns:a16="http://schemas.microsoft.com/office/drawing/2014/main" id="{38226E40-0D12-BE45-923F-1659687A9C2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68826" y="6383561"/>
            <a:ext cx="2768680" cy="267937"/>
          </a:xfrm>
          <a:prstGeom prst="rect">
            <a:avLst/>
          </a:prstGeom>
        </p:spPr>
      </p:pic>
      <p:pic>
        <p:nvPicPr>
          <p:cNvPr id="14" name="Picture 13">
            <a:extLst>
              <a:ext uri="{FF2B5EF4-FFF2-40B4-BE49-F238E27FC236}">
                <a16:creationId xmlns:a16="http://schemas.microsoft.com/office/drawing/2014/main" id="{E9BF7A6C-BE00-1547-8E4E-CAC5C27C36D5}"/>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318773" y="6253885"/>
            <a:ext cx="1149265" cy="459705"/>
          </a:xfrm>
          <a:prstGeom prst="rect">
            <a:avLst/>
          </a:prstGeom>
        </p:spPr>
      </p:pic>
    </p:spTree>
    <p:extLst>
      <p:ext uri="{BB962C8B-B14F-4D97-AF65-F5344CB8AC3E}">
        <p14:creationId xmlns:p14="http://schemas.microsoft.com/office/powerpoint/2010/main" val="425241434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ey poi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848839-1010-6F4D-A288-94D4ADF495DA}"/>
              </a:ext>
            </a:extLst>
          </p:cNvPr>
          <p:cNvSpPr>
            <a:spLocks noGrp="1"/>
          </p:cNvSpPr>
          <p:nvPr>
            <p:ph sz="quarter" idx="10"/>
          </p:nvPr>
        </p:nvSpPr>
        <p:spPr>
          <a:xfrm>
            <a:off x="774700" y="1331913"/>
            <a:ext cx="7603987" cy="3648075"/>
          </a:xfrm>
        </p:spPr>
        <p:txBody>
          <a:bodyPr anchor="ctr"/>
          <a:lstStyle>
            <a:lvl1pPr marL="0" indent="0">
              <a:buNone/>
              <a:defRPr sz="4000"/>
            </a:lvl1pPr>
          </a:lstStyle>
          <a:p>
            <a:pPr lvl="0"/>
            <a:r>
              <a:rPr lang="en-US"/>
              <a:t>Click to edit Master text styles</a:t>
            </a:r>
          </a:p>
        </p:txBody>
      </p:sp>
    </p:spTree>
    <p:extLst>
      <p:ext uri="{BB962C8B-B14F-4D97-AF65-F5344CB8AC3E}">
        <p14:creationId xmlns:p14="http://schemas.microsoft.com/office/powerpoint/2010/main" val="101421303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points">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C6CBF51-47F6-2140-B7BF-2DF9DB3E00D6}"/>
              </a:ext>
            </a:extLst>
          </p:cNvPr>
          <p:cNvSpPr>
            <a:spLocks noGrp="1"/>
          </p:cNvSpPr>
          <p:nvPr>
            <p:ph sz="quarter" idx="10"/>
          </p:nvPr>
        </p:nvSpPr>
        <p:spPr>
          <a:xfrm>
            <a:off x="427038" y="1908175"/>
            <a:ext cx="2693987" cy="3289300"/>
          </a:xfrm>
        </p:spPr>
        <p:txBody>
          <a:bodyPr/>
          <a:lstStyle>
            <a:lvl1pPr marL="0" indent="0">
              <a:buNone/>
              <a:defRPr sz="2400"/>
            </a:lvl1pPr>
          </a:lstStyle>
          <a:p>
            <a:pPr lvl="0"/>
            <a:r>
              <a:rPr lang="en-US"/>
              <a:t>Click to edit Master text styles</a:t>
            </a:r>
          </a:p>
        </p:txBody>
      </p:sp>
      <p:sp>
        <p:nvSpPr>
          <p:cNvPr id="10" name="Content Placeholder 8">
            <a:extLst>
              <a:ext uri="{FF2B5EF4-FFF2-40B4-BE49-F238E27FC236}">
                <a16:creationId xmlns:a16="http://schemas.microsoft.com/office/drawing/2014/main" id="{D3D9272A-E604-B841-9A7D-79D826C5D250}"/>
              </a:ext>
            </a:extLst>
          </p:cNvPr>
          <p:cNvSpPr>
            <a:spLocks noGrp="1"/>
          </p:cNvSpPr>
          <p:nvPr>
            <p:ph sz="quarter" idx="11"/>
          </p:nvPr>
        </p:nvSpPr>
        <p:spPr>
          <a:xfrm>
            <a:off x="442583" y="697178"/>
            <a:ext cx="2693987" cy="893083"/>
          </a:xfrm>
        </p:spPr>
        <p:txBody>
          <a:bodyPr/>
          <a:lstStyle>
            <a:lvl1pPr marL="0" indent="0">
              <a:buNone/>
              <a:defRPr sz="2400" b="1">
                <a:solidFill>
                  <a:schemeClr val="accent2"/>
                </a:solidFill>
              </a:defRPr>
            </a:lvl1pPr>
          </a:lstStyle>
          <a:p>
            <a:pPr lvl="0"/>
            <a:r>
              <a:rPr lang="en-US"/>
              <a:t>Click to edit Master text styles</a:t>
            </a:r>
          </a:p>
        </p:txBody>
      </p:sp>
      <p:sp>
        <p:nvSpPr>
          <p:cNvPr id="11" name="Content Placeholder 8">
            <a:extLst>
              <a:ext uri="{FF2B5EF4-FFF2-40B4-BE49-F238E27FC236}">
                <a16:creationId xmlns:a16="http://schemas.microsoft.com/office/drawing/2014/main" id="{CDA69FAD-2C2C-E243-BC34-CAD49E28BA9C}"/>
              </a:ext>
            </a:extLst>
          </p:cNvPr>
          <p:cNvSpPr>
            <a:spLocks noGrp="1"/>
          </p:cNvSpPr>
          <p:nvPr>
            <p:ph sz="quarter" idx="12"/>
          </p:nvPr>
        </p:nvSpPr>
        <p:spPr>
          <a:xfrm>
            <a:off x="4011627" y="1908175"/>
            <a:ext cx="2693987" cy="3289300"/>
          </a:xfrm>
        </p:spPr>
        <p:txBody>
          <a:bodyPr/>
          <a:lstStyle>
            <a:lvl1pPr marL="0" indent="0">
              <a:buNone/>
              <a:defRPr sz="2400"/>
            </a:lvl1pPr>
          </a:lstStyle>
          <a:p>
            <a:pPr lvl="0"/>
            <a:r>
              <a:rPr lang="en-US"/>
              <a:t>Click to edit Master text styles</a:t>
            </a:r>
          </a:p>
        </p:txBody>
      </p:sp>
      <p:sp>
        <p:nvSpPr>
          <p:cNvPr id="12" name="Content Placeholder 8">
            <a:extLst>
              <a:ext uri="{FF2B5EF4-FFF2-40B4-BE49-F238E27FC236}">
                <a16:creationId xmlns:a16="http://schemas.microsoft.com/office/drawing/2014/main" id="{4B8A5F2F-2B94-A146-8306-879C242E618C}"/>
              </a:ext>
            </a:extLst>
          </p:cNvPr>
          <p:cNvSpPr>
            <a:spLocks noGrp="1"/>
          </p:cNvSpPr>
          <p:nvPr>
            <p:ph sz="quarter" idx="13"/>
          </p:nvPr>
        </p:nvSpPr>
        <p:spPr>
          <a:xfrm>
            <a:off x="4027172" y="697178"/>
            <a:ext cx="2693987" cy="893083"/>
          </a:xfrm>
        </p:spPr>
        <p:txBody>
          <a:bodyPr/>
          <a:lstStyle>
            <a:lvl1pPr marL="0" indent="0">
              <a:buNone/>
              <a:defRPr sz="2400" b="1">
                <a:solidFill>
                  <a:schemeClr val="accent2"/>
                </a:solidFill>
              </a:defRPr>
            </a:lvl1pPr>
          </a:lstStyle>
          <a:p>
            <a:pPr lvl="0"/>
            <a:r>
              <a:rPr lang="en-US"/>
              <a:t>Click to edit Master text styles</a:t>
            </a:r>
          </a:p>
        </p:txBody>
      </p:sp>
      <p:sp>
        <p:nvSpPr>
          <p:cNvPr id="13" name="Content Placeholder 8">
            <a:extLst>
              <a:ext uri="{FF2B5EF4-FFF2-40B4-BE49-F238E27FC236}">
                <a16:creationId xmlns:a16="http://schemas.microsoft.com/office/drawing/2014/main" id="{3AAFC1BA-0666-E44C-ADCE-B6E5ED6D7F24}"/>
              </a:ext>
            </a:extLst>
          </p:cNvPr>
          <p:cNvSpPr>
            <a:spLocks noGrp="1"/>
          </p:cNvSpPr>
          <p:nvPr>
            <p:ph sz="quarter" idx="14"/>
          </p:nvPr>
        </p:nvSpPr>
        <p:spPr>
          <a:xfrm>
            <a:off x="7745569" y="1908175"/>
            <a:ext cx="2693987" cy="3289300"/>
          </a:xfrm>
        </p:spPr>
        <p:txBody>
          <a:bodyPr/>
          <a:lstStyle>
            <a:lvl1pPr marL="0" indent="0">
              <a:buNone/>
              <a:defRPr sz="2400"/>
            </a:lvl1pPr>
          </a:lstStyle>
          <a:p>
            <a:pPr lvl="0"/>
            <a:r>
              <a:rPr lang="en-US"/>
              <a:t>Click to edit Master text styles</a:t>
            </a:r>
          </a:p>
        </p:txBody>
      </p:sp>
      <p:sp>
        <p:nvSpPr>
          <p:cNvPr id="14" name="Content Placeholder 8">
            <a:extLst>
              <a:ext uri="{FF2B5EF4-FFF2-40B4-BE49-F238E27FC236}">
                <a16:creationId xmlns:a16="http://schemas.microsoft.com/office/drawing/2014/main" id="{35DBF817-16E7-E94C-A872-1136491A27B3}"/>
              </a:ext>
            </a:extLst>
          </p:cNvPr>
          <p:cNvSpPr>
            <a:spLocks noGrp="1"/>
          </p:cNvSpPr>
          <p:nvPr>
            <p:ph sz="quarter" idx="15"/>
          </p:nvPr>
        </p:nvSpPr>
        <p:spPr>
          <a:xfrm>
            <a:off x="7761114" y="697178"/>
            <a:ext cx="2693987" cy="893083"/>
          </a:xfrm>
        </p:spPr>
        <p:txBody>
          <a:bodyPr/>
          <a:lstStyle>
            <a:lvl1pPr marL="0" indent="0">
              <a:buNone/>
              <a:defRPr sz="2400" b="1">
                <a:solidFill>
                  <a:schemeClr val="accent2"/>
                </a:solidFill>
              </a:defRPr>
            </a:lvl1pPr>
          </a:lstStyle>
          <a:p>
            <a:pPr lvl="0"/>
            <a:r>
              <a:rPr lang="en-US"/>
              <a:t>Click to edit Master text styles</a:t>
            </a:r>
          </a:p>
        </p:txBody>
      </p:sp>
      <p:cxnSp>
        <p:nvCxnSpPr>
          <p:cNvPr id="16" name="Straight Connector 15">
            <a:extLst>
              <a:ext uri="{FF2B5EF4-FFF2-40B4-BE49-F238E27FC236}">
                <a16:creationId xmlns:a16="http://schemas.microsoft.com/office/drawing/2014/main" id="{3FFE9484-62F2-5B48-9698-A778D9236A7C}"/>
              </a:ext>
            </a:extLst>
          </p:cNvPr>
          <p:cNvCxnSpPr/>
          <p:nvPr userDrawn="1"/>
        </p:nvCxnSpPr>
        <p:spPr bwMode="auto">
          <a:xfrm>
            <a:off x="3508513" y="697178"/>
            <a:ext cx="0" cy="5178287"/>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72AFA30D-A331-FF4C-8326-320EE9DCC327}"/>
              </a:ext>
            </a:extLst>
          </p:cNvPr>
          <p:cNvCxnSpPr/>
          <p:nvPr userDrawn="1"/>
        </p:nvCxnSpPr>
        <p:spPr bwMode="auto">
          <a:xfrm>
            <a:off x="7273908" y="697178"/>
            <a:ext cx="0" cy="5178287"/>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9114679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6BF0F1-82E9-B94F-93EE-CF6E329C1FFD}"/>
              </a:ext>
            </a:extLst>
          </p:cNvPr>
          <p:cNvSpPr txBox="1"/>
          <p:nvPr userDrawn="1"/>
        </p:nvSpPr>
        <p:spPr>
          <a:xfrm>
            <a:off x="3784601" y="2782669"/>
            <a:ext cx="4223657"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ea typeface="Helvetica Neue" panose="02000503000000020004" pitchFamily="2" charset="0"/>
                <a:cs typeface="Arial" panose="020B0604020202020204" pitchFamily="34" charset="0"/>
              </a:rPr>
              <a:t>Questions? </a:t>
            </a:r>
          </a:p>
        </p:txBody>
      </p:sp>
      <p:pic>
        <p:nvPicPr>
          <p:cNvPr id="21" name="Content Placeholder 11">
            <a:extLst>
              <a:ext uri="{FF2B5EF4-FFF2-40B4-BE49-F238E27FC236}">
                <a16:creationId xmlns:a16="http://schemas.microsoft.com/office/drawing/2014/main" id="{9311AD35-48C0-F441-9E94-28D55F7189A7}"/>
              </a:ext>
            </a:extLst>
          </p:cNvPr>
          <p:cNvPicPr>
            <a:picLocks noChangeAspect="1"/>
          </p:cNvPicPr>
          <p:nvPr userDrawn="1"/>
        </p:nvPicPr>
        <p:blipFill rotWithShape="1">
          <a:blip r:embed="rId2">
            <a:grayscl/>
            <a:extLst>
              <a:ext uri="{28A0092B-C50C-407E-A947-70E740481C1C}">
                <a14:useLocalDpi xmlns:a14="http://schemas.microsoft.com/office/drawing/2010/main"/>
              </a:ext>
            </a:extLst>
          </a:blip>
          <a:srcRect t="15471" b="8120"/>
          <a:stretch/>
        </p:blipFill>
        <p:spPr>
          <a:xfrm>
            <a:off x="175604" y="174172"/>
            <a:ext cx="11840791" cy="4281714"/>
          </a:xfrm>
          <a:prstGeom prst="rect">
            <a:avLst/>
          </a:prstGeom>
        </p:spPr>
      </p:pic>
      <p:sp>
        <p:nvSpPr>
          <p:cNvPr id="11" name="TextBox 10">
            <a:extLst>
              <a:ext uri="{FF2B5EF4-FFF2-40B4-BE49-F238E27FC236}">
                <a16:creationId xmlns:a16="http://schemas.microsoft.com/office/drawing/2014/main" id="{B511871D-FD0F-5A48-BBEE-8DC7BC2218DD}"/>
              </a:ext>
            </a:extLst>
          </p:cNvPr>
          <p:cNvSpPr txBox="1"/>
          <p:nvPr userDrawn="1"/>
        </p:nvSpPr>
        <p:spPr>
          <a:xfrm>
            <a:off x="2975428" y="4738339"/>
            <a:ext cx="6241143" cy="584775"/>
          </a:xfrm>
          <a:prstGeom prst="rect">
            <a:avLst/>
          </a:prstGeom>
          <a:noFill/>
        </p:spPr>
        <p:txBody>
          <a:bodyPr wrap="square" rtlCol="0">
            <a:spAutoFit/>
          </a:bodyPr>
          <a:lstStyle/>
          <a:p>
            <a:pPr algn="ctr"/>
            <a:r>
              <a:rPr lang="en-US" sz="3200" b="1">
                <a:solidFill>
                  <a:srgbClr val="2B2B2B"/>
                </a:solidFill>
                <a:latin typeface="Arial" panose="020B0604020202020204" pitchFamily="34" charset="0"/>
                <a:ea typeface="Helvetica Neue" panose="02000503000000020004" pitchFamily="2" charset="0"/>
                <a:cs typeface="Arial" panose="020B0604020202020204" pitchFamily="34" charset="0"/>
              </a:rPr>
              <a:t>THANK YOU </a:t>
            </a:r>
          </a:p>
        </p:txBody>
      </p:sp>
      <p:cxnSp>
        <p:nvCxnSpPr>
          <p:cNvPr id="22" name="Straight Connector 21">
            <a:extLst>
              <a:ext uri="{FF2B5EF4-FFF2-40B4-BE49-F238E27FC236}">
                <a16:creationId xmlns:a16="http://schemas.microsoft.com/office/drawing/2014/main" id="{ABD5768A-9E6E-204E-ACFA-9F6B3012909D}"/>
              </a:ext>
            </a:extLst>
          </p:cNvPr>
          <p:cNvCxnSpPr/>
          <p:nvPr userDrawn="1"/>
        </p:nvCxnSpPr>
        <p:spPr bwMode="auto">
          <a:xfrm>
            <a:off x="4666342" y="5399314"/>
            <a:ext cx="2859315" cy="0"/>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4373775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orld map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0FB3FAA-966A-874B-BB10-28A2E8AC39F5}"/>
              </a:ext>
            </a:extLst>
          </p:cNvPr>
          <p:cNvCxnSpPr/>
          <p:nvPr userDrawn="1"/>
        </p:nvCxnSpPr>
        <p:spPr>
          <a:xfrm>
            <a:off x="10037851" y="6522726"/>
            <a:ext cx="0" cy="20396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4C96CBA-4E91-E846-8E0C-E9E50602C42C}"/>
              </a:ext>
            </a:extLst>
          </p:cNvPr>
          <p:cNvSpPr>
            <a:spLocks noGrp="1"/>
          </p:cNvSpPr>
          <p:nvPr>
            <p:ph type="title" hasCustomPrompt="1"/>
          </p:nvPr>
        </p:nvSpPr>
        <p:spPr>
          <a:xfrm>
            <a:off x="127174" y="36427"/>
            <a:ext cx="2417244" cy="626468"/>
          </a:xfrm>
          <a:prstGeom prst="rect">
            <a:avLst/>
          </a:prstGeom>
          <a:solidFill>
            <a:schemeClr val="bg1"/>
          </a:solidFill>
        </p:spPr>
        <p:txBody>
          <a:bodyPr>
            <a:normAutofit/>
          </a:bodyPr>
          <a:lstStyle>
            <a:lvl1pPr>
              <a:lnSpc>
                <a:spcPct val="100000"/>
              </a:lnSpc>
              <a:defRPr sz="2800">
                <a:solidFill>
                  <a:srgbClr val="4B4B4B"/>
                </a:solidFill>
                <a:latin typeface="Gotham Book" panose="02000604040000020004" pitchFamily="2" charset="0"/>
              </a:defRPr>
            </a:lvl1pPr>
          </a:lstStyle>
          <a:p>
            <a:pPr>
              <a:spcBef>
                <a:spcPts val="1200"/>
              </a:spcBef>
            </a:pPr>
            <a:r>
              <a:rPr lang="en-US" sz="2800">
                <a:solidFill>
                  <a:srgbClr val="4B4B4B"/>
                </a:solidFill>
                <a:latin typeface="Gotham Book" panose="02000604040000020004" pitchFamily="2" charset="0"/>
              </a:rPr>
              <a:t>World map</a:t>
            </a:r>
          </a:p>
        </p:txBody>
      </p:sp>
      <p:sp>
        <p:nvSpPr>
          <p:cNvPr id="29" name="Morbi vestibulum at eros">
            <a:extLst>
              <a:ext uri="{FF2B5EF4-FFF2-40B4-BE49-F238E27FC236}">
                <a16:creationId xmlns:a16="http://schemas.microsoft.com/office/drawing/2014/main" id="{2C072891-1F99-2847-A058-955C143409F2}"/>
              </a:ext>
            </a:extLst>
          </p:cNvPr>
          <p:cNvSpPr>
            <a:spLocks noGrp="1"/>
          </p:cNvSpPr>
          <p:nvPr>
            <p:ph type="body" idx="22" hasCustomPrompt="1"/>
          </p:nvPr>
        </p:nvSpPr>
        <p:spPr>
          <a:xfrm>
            <a:off x="127174" y="693576"/>
            <a:ext cx="3468205" cy="296843"/>
          </a:xfrm>
          <a:prstGeom prst="rect">
            <a:avLst/>
          </a:prstGeom>
        </p:spPr>
        <p:txBody>
          <a:bodyPr>
            <a:noAutofit/>
          </a:bodyPr>
          <a:lstStyle>
            <a:lvl1pPr marL="0" indent="0">
              <a:buNone/>
              <a:defRPr sz="1400" b="0" i="0">
                <a:solidFill>
                  <a:schemeClr val="tx1">
                    <a:lumMod val="65000"/>
                    <a:lumOff val="35000"/>
                  </a:schemeClr>
                </a:solidFill>
                <a:latin typeface="Gotham Book" panose="02000604040000020004" pitchFamily="2" charset="0"/>
              </a:defRPr>
            </a:lvl1pPr>
          </a:lstStyle>
          <a:p>
            <a:r>
              <a:rPr lang="en-US"/>
              <a:t>Insert subtitle here</a:t>
            </a:r>
            <a:endParaRPr/>
          </a:p>
        </p:txBody>
      </p:sp>
      <p:sp>
        <p:nvSpPr>
          <p:cNvPr id="18" name="Text Placeholder 2">
            <a:extLst>
              <a:ext uri="{FF2B5EF4-FFF2-40B4-BE49-F238E27FC236}">
                <a16:creationId xmlns:a16="http://schemas.microsoft.com/office/drawing/2014/main" id="{6946A3DE-264D-1845-88C9-6064F4923C35}"/>
              </a:ext>
            </a:extLst>
          </p:cNvPr>
          <p:cNvSpPr>
            <a:spLocks noGrp="1"/>
          </p:cNvSpPr>
          <p:nvPr>
            <p:ph type="body" sz="quarter" idx="28" hasCustomPrompt="1"/>
          </p:nvPr>
        </p:nvSpPr>
        <p:spPr>
          <a:xfrm>
            <a:off x="166066" y="1313681"/>
            <a:ext cx="4365625" cy="1724025"/>
          </a:xfrm>
          <a:prstGeom prst="rect">
            <a:avLst/>
          </a:prstGeom>
        </p:spPr>
        <p:txBody>
          <a:bodyPr/>
          <a:lstStyle>
            <a:lvl1pPr marL="0" indent="0">
              <a:buNone/>
              <a:defRPr sz="1800">
                <a:solidFill>
                  <a:schemeClr val="tx2"/>
                </a:solidFill>
                <a:latin typeface="Gotham Book" panose="02000604040000020004" pitchFamily="2" charset="0"/>
              </a:defRPr>
            </a:lvl1pPr>
          </a:lstStyle>
          <a:p>
            <a:pPr lvl="0"/>
            <a:r>
              <a:rPr lang="en-US"/>
              <a:t>Lorem ipsum is a dummy text used to replace text in some areas just for the purpose of an example.</a:t>
            </a:r>
          </a:p>
        </p:txBody>
      </p:sp>
    </p:spTree>
    <p:extLst>
      <p:ext uri="{BB962C8B-B14F-4D97-AF65-F5344CB8AC3E}">
        <p14:creationId xmlns:p14="http://schemas.microsoft.com/office/powerpoint/2010/main" val="934578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ptop scree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142E7F-34B3-2F4F-A8AE-C63BA8861D2A}"/>
              </a:ext>
            </a:extLst>
          </p:cNvPr>
          <p:cNvSpPr/>
          <p:nvPr userDrawn="1"/>
        </p:nvSpPr>
        <p:spPr>
          <a:xfrm rot="10800000">
            <a:off x="0" y="0"/>
            <a:ext cx="4507992" cy="6858000"/>
          </a:xfrm>
          <a:prstGeom prst="rect">
            <a:avLst/>
          </a:prstGeom>
          <a:gradFill>
            <a:gsLst>
              <a:gs pos="0">
                <a:srgbClr val="0477C3"/>
              </a:gs>
              <a:gs pos="99000">
                <a:srgbClr val="26B5F7"/>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Gotham Book" panose="02000604040000020004" pitchFamily="2" charset="0"/>
            </a:endParaRPr>
          </a:p>
        </p:txBody>
      </p:sp>
      <p:pic>
        <p:nvPicPr>
          <p:cNvPr id="9" name="Picture 8">
            <a:extLst>
              <a:ext uri="{FF2B5EF4-FFF2-40B4-BE49-F238E27FC236}">
                <a16:creationId xmlns:a16="http://schemas.microsoft.com/office/drawing/2014/main" id="{1F99DE48-9044-D64A-861E-5735E1D543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44168" y="2120308"/>
            <a:ext cx="3937314" cy="3389970"/>
          </a:xfrm>
          <a:prstGeom prst="rect">
            <a:avLst/>
          </a:prstGeom>
        </p:spPr>
      </p:pic>
      <p:sp>
        <p:nvSpPr>
          <p:cNvPr id="23" name="Title 1">
            <a:extLst>
              <a:ext uri="{FF2B5EF4-FFF2-40B4-BE49-F238E27FC236}">
                <a16:creationId xmlns:a16="http://schemas.microsoft.com/office/drawing/2014/main" id="{7C463E11-02B9-094E-9B0B-64D4E823CFF0}"/>
              </a:ext>
            </a:extLst>
          </p:cNvPr>
          <p:cNvSpPr>
            <a:spLocks noGrp="1"/>
          </p:cNvSpPr>
          <p:nvPr>
            <p:ph type="title" hasCustomPrompt="1"/>
          </p:nvPr>
        </p:nvSpPr>
        <p:spPr>
          <a:xfrm>
            <a:off x="1269351" y="428093"/>
            <a:ext cx="3096767" cy="1359143"/>
          </a:xfrm>
          <a:prstGeom prst="rect">
            <a:avLst/>
          </a:prstGeom>
        </p:spPr>
        <p:txBody>
          <a:bodyPr>
            <a:normAutofit/>
          </a:bodyPr>
          <a:lstStyle>
            <a:lvl1pPr>
              <a:defRPr sz="3200">
                <a:solidFill>
                  <a:schemeClr val="bg1"/>
                </a:solidFill>
                <a:latin typeface="Gotham Book" panose="02000604040000020004" pitchFamily="2" charset="0"/>
              </a:defRPr>
            </a:lvl1pPr>
          </a:lstStyle>
          <a:p>
            <a:r>
              <a:rPr lang="en-US"/>
              <a:t>Section divider title</a:t>
            </a:r>
            <a:br>
              <a:rPr lang="en-US"/>
            </a:br>
            <a:r>
              <a:rPr lang="en-US"/>
              <a:t>goes here</a:t>
            </a:r>
          </a:p>
        </p:txBody>
      </p:sp>
      <p:sp>
        <p:nvSpPr>
          <p:cNvPr id="26" name="Picture Placeholder 25">
            <a:extLst>
              <a:ext uri="{FF2B5EF4-FFF2-40B4-BE49-F238E27FC236}">
                <a16:creationId xmlns:a16="http://schemas.microsoft.com/office/drawing/2014/main" id="{3341DBB2-4992-6445-B8B7-2CBFACD20F93}"/>
              </a:ext>
            </a:extLst>
          </p:cNvPr>
          <p:cNvSpPr>
            <a:spLocks noGrp="1"/>
          </p:cNvSpPr>
          <p:nvPr>
            <p:ph type="pic" sz="quarter" idx="13" hasCustomPrompt="1"/>
          </p:nvPr>
        </p:nvSpPr>
        <p:spPr>
          <a:xfrm>
            <a:off x="1552074" y="2358940"/>
            <a:ext cx="3507607" cy="2076702"/>
          </a:xfrm>
          <a:prstGeom prst="rect">
            <a:avLst/>
          </a:prstGeom>
        </p:spPr>
        <p:txBody>
          <a:bodyPr>
            <a:normAutofit/>
          </a:bodyPr>
          <a:lstStyle>
            <a:lvl1pPr marL="0" indent="0">
              <a:buNone/>
              <a:defRPr sz="1400" b="0" i="0">
                <a:solidFill>
                  <a:srgbClr val="5EC1EF"/>
                </a:solidFill>
                <a:latin typeface="Gotham Light" panose="02000504020000020004" pitchFamily="2" charset="0"/>
              </a:defRPr>
            </a:lvl1pPr>
          </a:lstStyle>
          <a:p>
            <a:r>
              <a:rPr lang="en-US"/>
              <a:t>Insert Illustration / Image</a:t>
            </a:r>
          </a:p>
        </p:txBody>
      </p:sp>
    </p:spTree>
    <p:extLst>
      <p:ext uri="{BB962C8B-B14F-4D97-AF65-F5344CB8AC3E}">
        <p14:creationId xmlns:p14="http://schemas.microsoft.com/office/powerpoint/2010/main" val="3455528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act u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7049FD-1EF2-A44C-A5B6-83555E2DEEED}"/>
              </a:ext>
            </a:extLst>
          </p:cNvPr>
          <p:cNvSpPr/>
          <p:nvPr userDrawn="1"/>
        </p:nvSpPr>
        <p:spPr>
          <a:xfrm>
            <a:off x="1" y="0"/>
            <a:ext cx="12192000" cy="6858000"/>
          </a:xfrm>
          <a:prstGeom prst="rect">
            <a:avLst/>
          </a:prstGeom>
          <a:gradFill>
            <a:gsLst>
              <a:gs pos="0">
                <a:srgbClr val="0477C3"/>
              </a:gs>
              <a:gs pos="99000">
                <a:srgbClr val="26B5F7"/>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Gotham Book" panose="02000604040000020004" pitchFamily="2" charset="0"/>
            </a:endParaRPr>
          </a:p>
        </p:txBody>
      </p:sp>
      <p:sp>
        <p:nvSpPr>
          <p:cNvPr id="31" name="Picture Placeholder 2">
            <a:extLst>
              <a:ext uri="{FF2B5EF4-FFF2-40B4-BE49-F238E27FC236}">
                <a16:creationId xmlns:a16="http://schemas.microsoft.com/office/drawing/2014/main" id="{895B6CC9-8770-E143-9293-74B3072F8AD8}"/>
              </a:ext>
            </a:extLst>
          </p:cNvPr>
          <p:cNvSpPr>
            <a:spLocks noGrp="1"/>
          </p:cNvSpPr>
          <p:nvPr>
            <p:ph type="pic" sz="quarter" idx="10"/>
          </p:nvPr>
        </p:nvSpPr>
        <p:spPr>
          <a:xfrm>
            <a:off x="6502400" y="0"/>
            <a:ext cx="5689600" cy="6858000"/>
          </a:xfrm>
          <a:prstGeom prst="rect">
            <a:avLst/>
          </a:prstGeom>
        </p:spPr>
      </p:sp>
      <p:sp>
        <p:nvSpPr>
          <p:cNvPr id="4" name="Title 1">
            <a:extLst>
              <a:ext uri="{FF2B5EF4-FFF2-40B4-BE49-F238E27FC236}">
                <a16:creationId xmlns:a16="http://schemas.microsoft.com/office/drawing/2014/main" id="{C97B9EC6-3B6B-304E-B25D-61186CAB4C43}"/>
              </a:ext>
            </a:extLst>
          </p:cNvPr>
          <p:cNvSpPr>
            <a:spLocks noGrp="1"/>
          </p:cNvSpPr>
          <p:nvPr>
            <p:ph type="title" hasCustomPrompt="1"/>
          </p:nvPr>
        </p:nvSpPr>
        <p:spPr>
          <a:xfrm>
            <a:off x="685974" y="1585827"/>
            <a:ext cx="3174826" cy="626468"/>
          </a:xfrm>
          <a:prstGeom prst="rect">
            <a:avLst/>
          </a:prstGeom>
          <a:noFill/>
        </p:spPr>
        <p:txBody>
          <a:bodyPr>
            <a:normAutofit/>
          </a:bodyPr>
          <a:lstStyle>
            <a:lvl1pPr>
              <a:defRPr sz="4000">
                <a:solidFill>
                  <a:schemeClr val="bg1"/>
                </a:solidFill>
                <a:latin typeface="Gotham Book" panose="02000604040000020004" pitchFamily="2" charset="0"/>
              </a:defRPr>
            </a:lvl1pPr>
          </a:lstStyle>
          <a:p>
            <a:pPr>
              <a:spcBef>
                <a:spcPts val="1200"/>
              </a:spcBef>
            </a:pPr>
            <a:r>
              <a:rPr lang="en-US" sz="2800">
                <a:solidFill>
                  <a:srgbClr val="4B4B4B"/>
                </a:solidFill>
                <a:latin typeface="Gotham Book" panose="02000604040000020004" pitchFamily="2" charset="0"/>
              </a:rPr>
              <a:t>Contact Us</a:t>
            </a:r>
          </a:p>
        </p:txBody>
      </p:sp>
    </p:spTree>
    <p:extLst>
      <p:ext uri="{BB962C8B-B14F-4D97-AF65-F5344CB8AC3E}">
        <p14:creationId xmlns:p14="http://schemas.microsoft.com/office/powerpoint/2010/main" val="3548268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1" y="1341783"/>
            <a:ext cx="5689599" cy="4752550"/>
          </a:xfrm>
        </p:spPr>
        <p:txBody>
          <a:bodyPr/>
          <a:lstStyle>
            <a:lvl1pPr marL="346075" indent="-346075">
              <a:buFont typeface="Arial" panose="020B0604020202020204" pitchFamily="34" charset="0"/>
              <a:buChar char="•"/>
              <a:defRPr sz="2400"/>
            </a:lvl1pPr>
            <a:lvl2pPr marL="568325" indent="-228600">
              <a:buFont typeface="Arial" panose="020B0604020202020204" pitchFamily="34" charset="0"/>
              <a:buChar char="•"/>
              <a:defRPr sz="1600"/>
            </a:lvl2pPr>
            <a:lvl3pPr marL="798513" indent="-228600">
              <a:buFont typeface="Arial" panose="020B0604020202020204" pitchFamily="34" charset="0"/>
              <a:buChar char="•"/>
              <a:defRPr sz="1600"/>
            </a:lvl3pPr>
          </a:lstStyle>
          <a:p>
            <a:pPr lvl="0"/>
            <a:r>
              <a:rPr lang="en-US"/>
              <a:t>Click to edit Master text styles</a:t>
            </a:r>
          </a:p>
          <a:p>
            <a:pPr lvl="1"/>
            <a:r>
              <a:rPr lang="en-US"/>
              <a:t>Second level</a:t>
            </a:r>
          </a:p>
          <a:p>
            <a:pPr lvl="2"/>
            <a:r>
              <a:rPr lang="en-US"/>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421692" y="340470"/>
            <a:ext cx="45731" cy="756137"/>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800"/>
          </a:p>
        </p:txBody>
      </p:sp>
      <p:pic>
        <p:nvPicPr>
          <p:cNvPr id="6" name="Picture 5">
            <a:extLst>
              <a:ext uri="{FF2B5EF4-FFF2-40B4-BE49-F238E27FC236}">
                <a16:creationId xmlns:a16="http://schemas.microsoft.com/office/drawing/2014/main" id="{292AD60A-58AD-E049-920A-F307B6A884F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293089" y="2701925"/>
            <a:ext cx="2181224" cy="1454149"/>
          </a:xfrm>
          <a:prstGeom prst="rect">
            <a:avLst/>
          </a:prstGeom>
        </p:spPr>
      </p:pic>
      <p:pic>
        <p:nvPicPr>
          <p:cNvPr id="8" name="Picture 7">
            <a:extLst>
              <a:ext uri="{FF2B5EF4-FFF2-40B4-BE49-F238E27FC236}">
                <a16:creationId xmlns:a16="http://schemas.microsoft.com/office/drawing/2014/main" id="{668D5AD1-347C-6F4F-89B4-13EDD3ED76FC}"/>
              </a:ext>
            </a:extLst>
          </p:cNvPr>
          <p:cNvPicPr>
            <a:picLocks noChangeAspect="1"/>
          </p:cNvPicPr>
          <p:nvPr userDrawn="1"/>
        </p:nvPicPr>
        <p:blipFill>
          <a:blip r:embed="rId3" cstate="email">
            <a:grayscl/>
            <a:extLst>
              <a:ext uri="{28A0092B-C50C-407E-A947-70E740481C1C}">
                <a14:useLocalDpi xmlns:a14="http://schemas.microsoft.com/office/drawing/2010/main" val="0"/>
              </a:ext>
            </a:extLst>
          </a:blip>
          <a:stretch>
            <a:fillRect/>
          </a:stretch>
        </p:blipFill>
        <p:spPr>
          <a:xfrm>
            <a:off x="6660874" y="1117601"/>
            <a:ext cx="2066500" cy="1454149"/>
          </a:xfrm>
          <a:prstGeom prst="rect">
            <a:avLst/>
          </a:prstGeom>
        </p:spPr>
      </p:pic>
      <p:pic>
        <p:nvPicPr>
          <p:cNvPr id="10" name="Picture 9">
            <a:extLst>
              <a:ext uri="{FF2B5EF4-FFF2-40B4-BE49-F238E27FC236}">
                <a16:creationId xmlns:a16="http://schemas.microsoft.com/office/drawing/2014/main" id="{633C3A3C-4F14-3E44-842E-DA14DF731D5C}"/>
              </a:ext>
            </a:extLst>
          </p:cNvPr>
          <p:cNvPicPr>
            <a:picLocks noChangeAspect="1"/>
          </p:cNvPicPr>
          <p:nvPr userDrawn="1"/>
        </p:nvPicPr>
        <p:blipFill>
          <a:blip r:embed="rId4" cstate="email">
            <a:grayscl/>
            <a:extLst>
              <a:ext uri="{28A0092B-C50C-407E-A947-70E740481C1C}">
                <a14:useLocalDpi xmlns:a14="http://schemas.microsoft.com/office/drawing/2010/main" val="0"/>
              </a:ext>
            </a:extLst>
          </a:blip>
          <a:stretch>
            <a:fillRect/>
          </a:stretch>
        </p:blipFill>
        <p:spPr>
          <a:xfrm>
            <a:off x="6666695" y="4286249"/>
            <a:ext cx="2717006" cy="1811338"/>
          </a:xfrm>
          <a:prstGeom prst="rect">
            <a:avLst/>
          </a:prstGeom>
        </p:spPr>
      </p:pic>
      <p:pic>
        <p:nvPicPr>
          <p:cNvPr id="12" name="Picture 11">
            <a:extLst>
              <a:ext uri="{FF2B5EF4-FFF2-40B4-BE49-F238E27FC236}">
                <a16:creationId xmlns:a16="http://schemas.microsoft.com/office/drawing/2014/main" id="{61CC9B66-ACCF-BD4D-8995-43E64E136E95}"/>
              </a:ext>
            </a:extLst>
          </p:cNvPr>
          <p:cNvPicPr>
            <a:picLocks noChangeAspect="1"/>
          </p:cNvPicPr>
          <p:nvPr userDrawn="1"/>
        </p:nvPicPr>
        <p:blipFill>
          <a:blip r:embed="rId5" cstate="email">
            <a:grayscl/>
            <a:extLst>
              <a:ext uri="{28A0092B-C50C-407E-A947-70E740481C1C}">
                <a14:useLocalDpi xmlns:a14="http://schemas.microsoft.com/office/drawing/2010/main" val="0"/>
              </a:ext>
            </a:extLst>
          </a:blip>
          <a:stretch>
            <a:fillRect/>
          </a:stretch>
        </p:blipFill>
        <p:spPr>
          <a:xfrm>
            <a:off x="8870661" y="1096607"/>
            <a:ext cx="1955799" cy="1466849"/>
          </a:xfrm>
          <a:prstGeom prst="rect">
            <a:avLst/>
          </a:prstGeom>
        </p:spPr>
      </p:pic>
      <p:sp>
        <p:nvSpPr>
          <p:cNvPr id="13" name="Rectangle 12">
            <a:extLst>
              <a:ext uri="{FF2B5EF4-FFF2-40B4-BE49-F238E27FC236}">
                <a16:creationId xmlns:a16="http://schemas.microsoft.com/office/drawing/2014/main" id="{1CEE7B3A-A941-8A40-89DC-7C3CA9F24976}"/>
              </a:ext>
            </a:extLst>
          </p:cNvPr>
          <p:cNvSpPr/>
          <p:nvPr userDrawn="1"/>
        </p:nvSpPr>
        <p:spPr bwMode="auto">
          <a:xfrm>
            <a:off x="6660874" y="2701925"/>
            <a:ext cx="1468714" cy="1454149"/>
          </a:xfrm>
          <a:prstGeom prst="rect">
            <a:avLst/>
          </a:prstGeom>
          <a:solidFill>
            <a:schemeClr val="accent1"/>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2550E64B-04F2-0148-88C1-8FCE7A566BEC}"/>
              </a:ext>
            </a:extLst>
          </p:cNvPr>
          <p:cNvSpPr/>
          <p:nvPr userDrawn="1"/>
        </p:nvSpPr>
        <p:spPr bwMode="auto">
          <a:xfrm>
            <a:off x="10637813" y="2701924"/>
            <a:ext cx="1085357" cy="1454149"/>
          </a:xfrm>
          <a:prstGeom prst="rect">
            <a:avLst/>
          </a:prstGeom>
          <a:solidFill>
            <a:schemeClr val="accent2"/>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CC31F33F-28FD-B541-A893-2C037D3D5E0F}"/>
              </a:ext>
            </a:extLst>
          </p:cNvPr>
          <p:cNvSpPr/>
          <p:nvPr userDrawn="1"/>
        </p:nvSpPr>
        <p:spPr bwMode="auto">
          <a:xfrm>
            <a:off x="10969747" y="1096607"/>
            <a:ext cx="753423" cy="1454149"/>
          </a:xfrm>
          <a:prstGeom prst="rect">
            <a:avLst/>
          </a:prstGeom>
          <a:solidFill>
            <a:schemeClr val="accent5"/>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pic>
        <p:nvPicPr>
          <p:cNvPr id="17" name="Picture 16">
            <a:extLst>
              <a:ext uri="{FF2B5EF4-FFF2-40B4-BE49-F238E27FC236}">
                <a16:creationId xmlns:a16="http://schemas.microsoft.com/office/drawing/2014/main" id="{A2122FA4-60D7-0442-9F00-06AF16A1FA2F}"/>
              </a:ext>
            </a:extLst>
          </p:cNvPr>
          <p:cNvPicPr>
            <a:picLocks noChangeAspect="1"/>
          </p:cNvPicPr>
          <p:nvPr userDrawn="1"/>
        </p:nvPicPr>
        <p:blipFill rotWithShape="1">
          <a:blip r:embed="rId6" cstate="email">
            <a:grayscl/>
            <a:extLst>
              <a:ext uri="{28A0092B-C50C-407E-A947-70E740481C1C}">
                <a14:useLocalDpi xmlns:a14="http://schemas.microsoft.com/office/drawing/2010/main" val="0"/>
              </a:ext>
            </a:extLst>
          </a:blip>
          <a:srcRect/>
          <a:stretch/>
        </p:blipFill>
        <p:spPr>
          <a:xfrm>
            <a:off x="9541947" y="4307242"/>
            <a:ext cx="2181224" cy="1787092"/>
          </a:xfrm>
          <a:prstGeom prst="rect">
            <a:avLst/>
          </a:prstGeom>
        </p:spPr>
      </p:pic>
      <p:sp>
        <p:nvSpPr>
          <p:cNvPr id="19" name="TextBox 18">
            <a:extLst>
              <a:ext uri="{FF2B5EF4-FFF2-40B4-BE49-F238E27FC236}">
                <a16:creationId xmlns:a16="http://schemas.microsoft.com/office/drawing/2014/main" id="{AFB1C13A-562B-E243-9950-212BACA7D720}"/>
              </a:ext>
            </a:extLst>
          </p:cNvPr>
          <p:cNvSpPr txBox="1"/>
          <p:nvPr userDrawn="1"/>
        </p:nvSpPr>
        <p:spPr>
          <a:xfrm>
            <a:off x="620486" y="456928"/>
            <a:ext cx="6117771" cy="523220"/>
          </a:xfrm>
          <a:prstGeom prst="rect">
            <a:avLst/>
          </a:prstGeom>
          <a:noFill/>
        </p:spPr>
        <p:txBody>
          <a:bodyPr wrap="square" rtlCol="0">
            <a:spAutoFit/>
          </a:bodyPr>
          <a:lstStyle/>
          <a:p>
            <a:pPr algn="l"/>
            <a:r>
              <a:rPr lang="en-US" sz="2800" b="1" dirty="0">
                <a:latin typeface="Arial" panose="020B0604020202020204" pitchFamily="34" charset="0"/>
                <a:ea typeface="Helvetica Neue" panose="02000503000000020004" pitchFamily="2" charset="0"/>
                <a:cs typeface="Arial" panose="020B0604020202020204" pitchFamily="34" charset="0"/>
              </a:rPr>
              <a:t>AGENDA</a:t>
            </a:r>
          </a:p>
        </p:txBody>
      </p:sp>
    </p:spTree>
    <p:extLst>
      <p:ext uri="{BB962C8B-B14F-4D97-AF65-F5344CB8AC3E}">
        <p14:creationId xmlns:p14="http://schemas.microsoft.com/office/powerpoint/2010/main" val="11377365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346075" indent="-346075">
              <a:buFont typeface="Arial" panose="020B0604020202020204" pitchFamily="34" charset="0"/>
              <a:buChar char="•"/>
              <a:defRPr/>
            </a:lvl1pPr>
            <a:lvl2pPr marL="568325" indent="-228600">
              <a:buFont typeface="Arial" panose="020B0604020202020204" pitchFamily="34" charset="0"/>
              <a:buChar char="•"/>
              <a:defRPr/>
            </a:lvl2pPr>
            <a:lvl3pPr marL="798513" indent="-22860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421692" y="340470"/>
            <a:ext cx="45731" cy="756137"/>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800"/>
          </a:p>
        </p:txBody>
      </p:sp>
      <p:sp>
        <p:nvSpPr>
          <p:cNvPr id="5" name="Title 1">
            <a:extLst>
              <a:ext uri="{FF2B5EF4-FFF2-40B4-BE49-F238E27FC236}">
                <a16:creationId xmlns:a16="http://schemas.microsoft.com/office/drawing/2014/main" id="{E71E0F5E-9CE8-AF47-879C-0F9788D87639}"/>
              </a:ext>
            </a:extLst>
          </p:cNvPr>
          <p:cNvSpPr>
            <a:spLocks noGrp="1"/>
          </p:cNvSpPr>
          <p:nvPr>
            <p:ph type="title"/>
          </p:nvPr>
        </p:nvSpPr>
        <p:spPr>
          <a:xfrm>
            <a:off x="467425" y="340470"/>
            <a:ext cx="8916276" cy="756137"/>
          </a:xfrm>
        </p:spPr>
        <p:txBody>
          <a:bodyPr anchor="ctr" anchorCtr="0"/>
          <a:lstStyle>
            <a:lvl1pPr marL="173038" indent="0">
              <a:defRPr b="1" cap="none" baseline="0"/>
            </a:lvl1pPr>
          </a:lstStyle>
          <a:p>
            <a:r>
              <a:rPr lang="en-US" dirty="0"/>
              <a:t>Click to edit Master title style</a:t>
            </a:r>
          </a:p>
        </p:txBody>
      </p:sp>
    </p:spTree>
    <p:extLst>
      <p:ext uri="{BB962C8B-B14F-4D97-AF65-F5344CB8AC3E}">
        <p14:creationId xmlns:p14="http://schemas.microsoft.com/office/powerpoint/2010/main" val="351816976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1" y="1302025"/>
            <a:ext cx="5513239" cy="4891698"/>
          </a:xfrm>
        </p:spPr>
        <p:txBody>
          <a:bodyPr/>
          <a:lstStyle>
            <a:lvl1pPr marL="346075" indent="-346075">
              <a:buFont typeface="Arial" panose="020B0604020202020204" pitchFamily="34" charset="0"/>
              <a:buChar char="•"/>
              <a:defRPr/>
            </a:lvl1pPr>
            <a:lvl2pPr marL="568325" indent="-228600">
              <a:buFont typeface="Arial" panose="020B0604020202020204" pitchFamily="34" charset="0"/>
              <a:buChar char="•"/>
              <a:defRPr/>
            </a:lvl2pPr>
            <a:lvl3pPr marL="798513" indent="-22860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421692" y="340470"/>
            <a:ext cx="45731" cy="756137"/>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800"/>
          </a:p>
        </p:txBody>
      </p:sp>
      <p:sp>
        <p:nvSpPr>
          <p:cNvPr id="5" name="Title 1">
            <a:extLst>
              <a:ext uri="{FF2B5EF4-FFF2-40B4-BE49-F238E27FC236}">
                <a16:creationId xmlns:a16="http://schemas.microsoft.com/office/drawing/2014/main" id="{E71E0F5E-9CE8-AF47-879C-0F9788D87639}"/>
              </a:ext>
            </a:extLst>
          </p:cNvPr>
          <p:cNvSpPr>
            <a:spLocks noGrp="1"/>
          </p:cNvSpPr>
          <p:nvPr>
            <p:ph type="title"/>
          </p:nvPr>
        </p:nvSpPr>
        <p:spPr>
          <a:xfrm>
            <a:off x="467425" y="340470"/>
            <a:ext cx="8916276" cy="756137"/>
          </a:xfrm>
        </p:spPr>
        <p:txBody>
          <a:bodyPr anchor="ctr" anchorCtr="0"/>
          <a:lstStyle>
            <a:lvl1pPr marL="173038" indent="0">
              <a:defRPr b="1" cap="all" baseline="0"/>
            </a:lvl1pPr>
          </a:lstStyle>
          <a:p>
            <a:r>
              <a:rPr lang="en-US" dirty="0"/>
              <a:t>Click to edit Master title style</a:t>
            </a:r>
          </a:p>
        </p:txBody>
      </p:sp>
      <p:sp>
        <p:nvSpPr>
          <p:cNvPr id="6" name="Content Placeholder 2">
            <a:extLst>
              <a:ext uri="{FF2B5EF4-FFF2-40B4-BE49-F238E27FC236}">
                <a16:creationId xmlns:a16="http://schemas.microsoft.com/office/drawing/2014/main" id="{A5558279-9CEE-DE40-8E14-ADD5B42A20BF}"/>
              </a:ext>
            </a:extLst>
          </p:cNvPr>
          <p:cNvSpPr>
            <a:spLocks noGrp="1"/>
          </p:cNvSpPr>
          <p:nvPr>
            <p:ph idx="10"/>
          </p:nvPr>
        </p:nvSpPr>
        <p:spPr>
          <a:xfrm>
            <a:off x="6283248" y="1302025"/>
            <a:ext cx="5513239" cy="4891698"/>
          </a:xfrm>
        </p:spPr>
        <p:txBody>
          <a:bodyPr/>
          <a:lstStyle>
            <a:lvl1pPr marL="346075" indent="-346075">
              <a:buFont typeface="Arial" panose="020B0604020202020204" pitchFamily="34" charset="0"/>
              <a:buChar char="•"/>
              <a:defRPr/>
            </a:lvl1pPr>
            <a:lvl2pPr marL="568325" indent="-228600">
              <a:buFont typeface="Arial" panose="020B0604020202020204" pitchFamily="34" charset="0"/>
              <a:buChar char="•"/>
              <a:defRPr/>
            </a:lvl2pPr>
            <a:lvl3pPr marL="798513" indent="-228600">
              <a:buFont typeface="Arial" panose="020B0604020202020204" pitchFamily="34" charset="0"/>
              <a:buChar char="•"/>
              <a:defRPr/>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61985922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C_Title_Subhead_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1" y="1580225"/>
            <a:ext cx="11379200" cy="4514108"/>
          </a:xfrm>
        </p:spPr>
        <p:txBody>
          <a:bodyPr/>
          <a:lstStyle>
            <a:lvl1pPr marL="342900" indent="-342900">
              <a:buFont typeface="Arial" panose="020B0604020202020204" pitchFamily="34" charset="0"/>
              <a:buChar char="•"/>
              <a:defRPr/>
            </a:lvl1pPr>
            <a:lvl2pPr marL="568325" indent="-228600">
              <a:buFont typeface="Arial" panose="020B0604020202020204" pitchFamily="34" charset="0"/>
              <a:buChar char="•"/>
              <a:defRPr/>
            </a:lvl2pPr>
            <a:lvl3pPr marL="798513" indent="-22860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421692" y="340470"/>
            <a:ext cx="45731" cy="756137"/>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800"/>
          </a:p>
        </p:txBody>
      </p:sp>
      <p:sp>
        <p:nvSpPr>
          <p:cNvPr id="5" name="Title 1">
            <a:extLst>
              <a:ext uri="{FF2B5EF4-FFF2-40B4-BE49-F238E27FC236}">
                <a16:creationId xmlns:a16="http://schemas.microsoft.com/office/drawing/2014/main" id="{E71E0F5E-9CE8-AF47-879C-0F9788D87639}"/>
              </a:ext>
            </a:extLst>
          </p:cNvPr>
          <p:cNvSpPr>
            <a:spLocks noGrp="1"/>
          </p:cNvSpPr>
          <p:nvPr>
            <p:ph type="title"/>
          </p:nvPr>
        </p:nvSpPr>
        <p:spPr>
          <a:xfrm>
            <a:off x="467425" y="340470"/>
            <a:ext cx="8916276" cy="756137"/>
          </a:xfrm>
        </p:spPr>
        <p:txBody>
          <a:bodyPr anchor="ctr" anchorCtr="0"/>
          <a:lstStyle>
            <a:lvl1pPr marL="173038" indent="0">
              <a:defRPr b="1" cap="all" baseline="0"/>
            </a:lvl1pPr>
          </a:lstStyle>
          <a:p>
            <a:r>
              <a:rPr lang="en-US" dirty="0"/>
              <a:t>Click to edit Master title style</a:t>
            </a:r>
          </a:p>
        </p:txBody>
      </p:sp>
      <p:sp>
        <p:nvSpPr>
          <p:cNvPr id="6" name="Text Placeholder 5">
            <a:extLst>
              <a:ext uri="{FF2B5EF4-FFF2-40B4-BE49-F238E27FC236}">
                <a16:creationId xmlns:a16="http://schemas.microsoft.com/office/drawing/2014/main" id="{57427507-E7A5-EB4D-980C-36A55CD1AE3F}"/>
              </a:ext>
            </a:extLst>
          </p:cNvPr>
          <p:cNvSpPr>
            <a:spLocks noGrp="1"/>
          </p:cNvSpPr>
          <p:nvPr>
            <p:ph type="body" sz="quarter" idx="10"/>
          </p:nvPr>
        </p:nvSpPr>
        <p:spPr>
          <a:xfrm>
            <a:off x="603670" y="977693"/>
            <a:ext cx="8780031" cy="465137"/>
          </a:xfrm>
        </p:spPr>
        <p:txBody>
          <a:bodyPr/>
          <a:lstStyle>
            <a:lvl1pPr marL="0" indent="0">
              <a:buNone/>
              <a:defRPr>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60850440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406402" y="1295400"/>
            <a:ext cx="6807199" cy="4798933"/>
          </a:xfrm>
        </p:spPr>
        <p:txBody>
          <a:bodyPr/>
          <a:lstStyle>
            <a:lvl1pPr marL="346066" indent="-346066">
              <a:buFont typeface="Arial" panose="020B0604020202020204" pitchFamily="34" charset="0"/>
              <a:buChar char="•"/>
              <a:defRPr/>
            </a:lvl1pPr>
            <a:lvl2pPr marL="568311" indent="-228594">
              <a:buFont typeface="Arial" panose="020B0604020202020204" pitchFamily="34" charset="0"/>
              <a:buChar char="•"/>
              <a:defRPr/>
            </a:lvl2pPr>
            <a:lvl3pPr marL="798493" indent="-228594">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bk object 37">
            <a:extLst>
              <a:ext uri="{FF2B5EF4-FFF2-40B4-BE49-F238E27FC236}">
                <a16:creationId xmlns:a16="http://schemas.microsoft.com/office/drawing/2014/main" id="{5EF50946-D5E3-2E4E-9CFC-392DC4662214}"/>
              </a:ext>
            </a:extLst>
          </p:cNvPr>
          <p:cNvSpPr/>
          <p:nvPr userDrawn="1"/>
        </p:nvSpPr>
        <p:spPr>
          <a:xfrm>
            <a:off x="421693" y="340472"/>
            <a:ext cx="45731" cy="756137"/>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800"/>
          </a:p>
        </p:txBody>
      </p:sp>
      <p:sp>
        <p:nvSpPr>
          <p:cNvPr id="5" name="Title 1">
            <a:extLst>
              <a:ext uri="{FF2B5EF4-FFF2-40B4-BE49-F238E27FC236}">
                <a16:creationId xmlns:a16="http://schemas.microsoft.com/office/drawing/2014/main" id="{E71E0F5E-9CE8-AF47-879C-0F9788D87639}"/>
              </a:ext>
            </a:extLst>
          </p:cNvPr>
          <p:cNvSpPr>
            <a:spLocks noGrp="1"/>
          </p:cNvSpPr>
          <p:nvPr>
            <p:ph type="title"/>
          </p:nvPr>
        </p:nvSpPr>
        <p:spPr>
          <a:xfrm>
            <a:off x="467426" y="340472"/>
            <a:ext cx="4871644" cy="756137"/>
          </a:xfrm>
        </p:spPr>
        <p:txBody>
          <a:bodyPr anchor="ctr" anchorCtr="0"/>
          <a:lstStyle>
            <a:lvl1pPr marL="173034" indent="0">
              <a:defRPr b="1" cap="all" baseline="0"/>
            </a:lvl1pPr>
          </a:lstStyle>
          <a:p>
            <a:r>
              <a:rPr lang="en-US" dirty="0"/>
              <a:t>Click to edit Master title style</a:t>
            </a:r>
          </a:p>
        </p:txBody>
      </p:sp>
      <p:pic>
        <p:nvPicPr>
          <p:cNvPr id="9" name="Picture 8">
            <a:extLst>
              <a:ext uri="{FF2B5EF4-FFF2-40B4-BE49-F238E27FC236}">
                <a16:creationId xmlns:a16="http://schemas.microsoft.com/office/drawing/2014/main" id="{6BAB3EE4-291D-984D-B57C-CC722965E291}"/>
              </a:ext>
            </a:extLst>
          </p:cNvPr>
          <p:cNvPicPr>
            <a:picLocks noChangeAspect="1"/>
          </p:cNvPicPr>
          <p:nvPr userDrawn="1"/>
        </p:nvPicPr>
        <p:blipFill rotWithShape="1">
          <a:blip r:embed="rId2" cstate="email">
            <a:grayscl/>
            <a:extLst>
              <a:ext uri="{28A0092B-C50C-407E-A947-70E740481C1C}">
                <a14:useLocalDpi xmlns:a14="http://schemas.microsoft.com/office/drawing/2010/main" val="0"/>
              </a:ext>
            </a:extLst>
          </a:blip>
          <a:srcRect/>
          <a:stretch/>
        </p:blipFill>
        <p:spPr>
          <a:xfrm>
            <a:off x="7637983" y="1573"/>
            <a:ext cx="4572000" cy="6872312"/>
          </a:xfrm>
          <a:prstGeom prst="rect">
            <a:avLst/>
          </a:prstGeom>
        </p:spPr>
      </p:pic>
      <p:pic>
        <p:nvPicPr>
          <p:cNvPr id="12" name="Picture 11">
            <a:extLst>
              <a:ext uri="{FF2B5EF4-FFF2-40B4-BE49-F238E27FC236}">
                <a16:creationId xmlns:a16="http://schemas.microsoft.com/office/drawing/2014/main" id="{37A280AF-A48F-2946-B27B-06BB60B48E29}"/>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651999" y="282282"/>
            <a:ext cx="2133603" cy="432121"/>
          </a:xfrm>
          <a:prstGeom prst="rect">
            <a:avLst/>
          </a:prstGeom>
        </p:spPr>
      </p:pic>
      <p:cxnSp>
        <p:nvCxnSpPr>
          <p:cNvPr id="14" name="Straight Connector 13">
            <a:extLst>
              <a:ext uri="{FF2B5EF4-FFF2-40B4-BE49-F238E27FC236}">
                <a16:creationId xmlns:a16="http://schemas.microsoft.com/office/drawing/2014/main" id="{EBAFE9A2-6BD9-0945-AE91-FEA9DBD33CF6}"/>
              </a:ext>
            </a:extLst>
          </p:cNvPr>
          <p:cNvCxnSpPr>
            <a:cxnSpLocks/>
          </p:cNvCxnSpPr>
          <p:nvPr userDrawn="1"/>
        </p:nvCxnSpPr>
        <p:spPr bwMode="auto">
          <a:xfrm flipV="1">
            <a:off x="7416800" y="3597698"/>
            <a:ext cx="0" cy="3184103"/>
          </a:xfrm>
          <a:prstGeom prst="line">
            <a:avLst/>
          </a:prstGeom>
          <a:solidFill>
            <a:schemeClr val="accent1"/>
          </a:solidFill>
          <a:ln w="9525" cap="flat" cmpd="sng" algn="ctr">
            <a:solidFill>
              <a:schemeClr val="accent1"/>
            </a:solidFill>
            <a:prstDash val="solid"/>
            <a:miter lim="800000"/>
            <a:headEnd type="none" w="sm" len="sm"/>
            <a:tailEnd type="none" w="med" len="med"/>
          </a:ln>
          <a:effectLst/>
        </p:spPr>
      </p:cxnSp>
      <p:cxnSp>
        <p:nvCxnSpPr>
          <p:cNvPr id="15" name="Straight Connector 14">
            <a:extLst>
              <a:ext uri="{FF2B5EF4-FFF2-40B4-BE49-F238E27FC236}">
                <a16:creationId xmlns:a16="http://schemas.microsoft.com/office/drawing/2014/main" id="{14CF418A-6C22-704A-AE5C-F54B566C949C}"/>
              </a:ext>
            </a:extLst>
          </p:cNvPr>
          <p:cNvCxnSpPr>
            <a:cxnSpLocks/>
          </p:cNvCxnSpPr>
          <p:nvPr userDrawn="1"/>
        </p:nvCxnSpPr>
        <p:spPr bwMode="auto">
          <a:xfrm flipV="1">
            <a:off x="7529359" y="3249720"/>
            <a:ext cx="0" cy="3288819"/>
          </a:xfrm>
          <a:prstGeom prst="line">
            <a:avLst/>
          </a:prstGeom>
          <a:ln>
            <a:headEnd type="none" w="sm" len="sm"/>
            <a:tailEnd type="none" w="med" len="med"/>
          </a:ln>
        </p:spPr>
        <p:style>
          <a:lnRef idx="1">
            <a:schemeClr val="accent2"/>
          </a:lnRef>
          <a:fillRef idx="0">
            <a:schemeClr val="accent2"/>
          </a:fillRef>
          <a:effectRef idx="0">
            <a:schemeClr val="accent2"/>
          </a:effectRef>
          <a:fontRef idx="minor">
            <a:schemeClr val="tx1"/>
          </a:fontRef>
        </p:style>
      </p:cxnSp>
      <p:pic>
        <p:nvPicPr>
          <p:cNvPr id="10" name="Picture 9">
            <a:extLst>
              <a:ext uri="{FF2B5EF4-FFF2-40B4-BE49-F238E27FC236}">
                <a16:creationId xmlns:a16="http://schemas.microsoft.com/office/drawing/2014/main" id="{B7BFC57C-97C2-3144-991D-DA87965A0C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68826" y="6383561"/>
            <a:ext cx="2768680" cy="267937"/>
          </a:xfrm>
          <a:prstGeom prst="rect">
            <a:avLst/>
          </a:prstGeom>
        </p:spPr>
      </p:pic>
    </p:spTree>
    <p:extLst>
      <p:ext uri="{BB962C8B-B14F-4D97-AF65-F5344CB8AC3E}">
        <p14:creationId xmlns:p14="http://schemas.microsoft.com/office/powerpoint/2010/main" val="242639339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C_Transition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51721" y="2268330"/>
            <a:ext cx="6412680" cy="756137"/>
          </a:xfrm>
        </p:spPr>
        <p:txBody>
          <a:bodyPr/>
          <a:lstStyle>
            <a:lvl1pPr>
              <a:defRPr sz="4000"/>
            </a:lvl1pPr>
          </a:lstStyle>
          <a:p>
            <a:r>
              <a:rPr lang="en-US"/>
              <a:t>CLICK TO EDIT MASTER TITLE STYLE</a:t>
            </a:r>
          </a:p>
        </p:txBody>
      </p:sp>
      <p:sp>
        <p:nvSpPr>
          <p:cNvPr id="6" name="Content Placeholder 5">
            <a:extLst>
              <a:ext uri="{FF2B5EF4-FFF2-40B4-BE49-F238E27FC236}">
                <a16:creationId xmlns:a16="http://schemas.microsoft.com/office/drawing/2014/main" id="{87CBC334-5624-0F4F-8B78-C6A090ADD26D}"/>
              </a:ext>
            </a:extLst>
          </p:cNvPr>
          <p:cNvSpPr>
            <a:spLocks noGrp="1"/>
          </p:cNvSpPr>
          <p:nvPr>
            <p:ph sz="quarter" idx="10"/>
          </p:nvPr>
        </p:nvSpPr>
        <p:spPr>
          <a:xfrm>
            <a:off x="851721" y="3159760"/>
            <a:ext cx="6412680" cy="685800"/>
          </a:xfrm>
        </p:spPr>
        <p:txBody>
          <a:bodyPr/>
          <a:lstStyle>
            <a:lvl1pPr marL="0" indent="0">
              <a:buNone/>
              <a:defRPr/>
            </a:lvl1pPr>
          </a:lstStyle>
          <a:p>
            <a:pPr lvl="0"/>
            <a:r>
              <a:rPr lang="en-US"/>
              <a:t>Click to edit Master text styles</a:t>
            </a:r>
          </a:p>
        </p:txBody>
      </p:sp>
      <p:sp>
        <p:nvSpPr>
          <p:cNvPr id="3" name="Rectangle 2">
            <a:extLst>
              <a:ext uri="{FF2B5EF4-FFF2-40B4-BE49-F238E27FC236}">
                <a16:creationId xmlns:a16="http://schemas.microsoft.com/office/drawing/2014/main" id="{017C8790-6B23-124A-9B4F-4F386AB6F44F}"/>
              </a:ext>
            </a:extLst>
          </p:cNvPr>
          <p:cNvSpPr/>
          <p:nvPr userDrawn="1"/>
        </p:nvSpPr>
        <p:spPr bwMode="auto">
          <a:xfrm>
            <a:off x="508000" y="1884681"/>
            <a:ext cx="172720" cy="1935479"/>
          </a:xfrm>
          <a:prstGeom prst="rect">
            <a:avLst/>
          </a:prstGeom>
          <a:solidFill>
            <a:schemeClr val="accent2">
              <a:alpha val="50000"/>
            </a:schemeClr>
          </a:solidFill>
          <a:ln w="3175" cap="flat" cmpd="sng" algn="ctr">
            <a:noFill/>
            <a:prstDash val="solid"/>
            <a:miter lim="800000"/>
            <a:headEnd type="none" w="sm" len="sm"/>
            <a:tailEnd type="triangl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804690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0291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een">
    <p:spTree>
      <p:nvGrpSpPr>
        <p:cNvPr id="1" name=""/>
        <p:cNvGrpSpPr/>
        <p:nvPr/>
      </p:nvGrpSpPr>
      <p:grpSpPr>
        <a:xfrm>
          <a:off x="0" y="0"/>
          <a:ext cx="0" cy="0"/>
          <a:chOff x="0" y="0"/>
          <a:chExt cx="0" cy="0"/>
        </a:xfrm>
      </p:grpSpPr>
      <p:pic>
        <p:nvPicPr>
          <p:cNvPr id="3" name="Google Shape;249;p22">
            <a:extLst>
              <a:ext uri="{FF2B5EF4-FFF2-40B4-BE49-F238E27FC236}">
                <a16:creationId xmlns:a16="http://schemas.microsoft.com/office/drawing/2014/main" id="{1AB64ED9-D941-8C47-B33A-AEEEEF23406E}"/>
              </a:ext>
            </a:extLst>
          </p:cNvPr>
          <p:cNvPicPr preferRelativeResize="0"/>
          <p:nvPr userDrawn="1"/>
        </p:nvPicPr>
        <p:blipFill>
          <a:blip r:embed="rId2">
            <a:alphaModFix/>
          </a:blip>
          <a:stretch>
            <a:fillRect/>
          </a:stretch>
        </p:blipFill>
        <p:spPr>
          <a:xfrm>
            <a:off x="5052710" y="1096607"/>
            <a:ext cx="8335260" cy="4997168"/>
          </a:xfrm>
          <a:prstGeom prst="rect">
            <a:avLst/>
          </a:prstGeom>
          <a:noFill/>
          <a:ln>
            <a:noFill/>
          </a:ln>
        </p:spPr>
      </p:pic>
      <p:sp>
        <p:nvSpPr>
          <p:cNvPr id="5" name="Content Placeholder 4">
            <a:extLst>
              <a:ext uri="{FF2B5EF4-FFF2-40B4-BE49-F238E27FC236}">
                <a16:creationId xmlns:a16="http://schemas.microsoft.com/office/drawing/2014/main" id="{82A9447E-3F89-E648-94EE-45B650560F3D}"/>
              </a:ext>
            </a:extLst>
          </p:cNvPr>
          <p:cNvSpPr>
            <a:spLocks noGrp="1"/>
          </p:cNvSpPr>
          <p:nvPr>
            <p:ph sz="quarter" idx="10"/>
          </p:nvPr>
        </p:nvSpPr>
        <p:spPr>
          <a:xfrm>
            <a:off x="333375" y="1490663"/>
            <a:ext cx="4933950" cy="4025900"/>
          </a:xfrm>
        </p:spPr>
        <p:txBody>
          <a:bodyPr/>
          <a:lstStyle>
            <a:lvl1pPr marL="342900" indent="-342900">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1pPr>
            <a:lvl2pPr marL="625475" indent="-285750">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2pPr>
            <a:lvl3pPr marL="855663" indent="-285750">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3pPr>
            <a:lvl4pPr marL="857250" indent="-171450">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4pPr>
            <a:lvl5pPr marL="1085850" indent="-171450">
              <a:buFont typeface="Arial" panose="020B0604020202020204" pitchFamily="34" charset="0"/>
              <a:buChar char="•"/>
              <a:defRPr>
                <a:latin typeface="Arial" panose="020B0604020202020204" pitchFamily="34" charset="0"/>
                <a:ea typeface="Helvetica Neue" panose="02000503000000020004" pitchFamily="2"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bk object 37">
            <a:extLst>
              <a:ext uri="{FF2B5EF4-FFF2-40B4-BE49-F238E27FC236}">
                <a16:creationId xmlns:a16="http://schemas.microsoft.com/office/drawing/2014/main" id="{4803040D-DA85-804B-8F90-B5E86C83A8F3}"/>
              </a:ext>
            </a:extLst>
          </p:cNvPr>
          <p:cNvSpPr/>
          <p:nvPr userDrawn="1"/>
        </p:nvSpPr>
        <p:spPr>
          <a:xfrm>
            <a:off x="421692" y="340470"/>
            <a:ext cx="45731" cy="756137"/>
          </a:xfrm>
          <a:custGeom>
            <a:avLst/>
            <a:gdLst/>
            <a:ahLst/>
            <a:cxnLst/>
            <a:rect l="l" t="t" r="r" b="b"/>
            <a:pathLst>
              <a:path h="1146810">
                <a:moveTo>
                  <a:pt x="0" y="0"/>
                </a:moveTo>
                <a:lnTo>
                  <a:pt x="0" y="1146416"/>
                </a:lnTo>
              </a:path>
            </a:pathLst>
          </a:custGeom>
          <a:ln w="58775">
            <a:solidFill>
              <a:schemeClr val="accent2"/>
            </a:solidFill>
          </a:ln>
        </p:spPr>
        <p:txBody>
          <a:bodyPr wrap="square" lIns="0" tIns="0" rIns="0" bIns="0" rtlCol="0"/>
          <a:lstStyle/>
          <a:p>
            <a:endParaRPr sz="1800"/>
          </a:p>
        </p:txBody>
      </p:sp>
      <p:sp>
        <p:nvSpPr>
          <p:cNvPr id="7" name="Title 1">
            <a:extLst>
              <a:ext uri="{FF2B5EF4-FFF2-40B4-BE49-F238E27FC236}">
                <a16:creationId xmlns:a16="http://schemas.microsoft.com/office/drawing/2014/main" id="{697A9FC3-0536-5E42-9A7C-9E1586983E73}"/>
              </a:ext>
            </a:extLst>
          </p:cNvPr>
          <p:cNvSpPr>
            <a:spLocks noGrp="1"/>
          </p:cNvSpPr>
          <p:nvPr>
            <p:ph type="title"/>
          </p:nvPr>
        </p:nvSpPr>
        <p:spPr>
          <a:xfrm>
            <a:off x="467425" y="340470"/>
            <a:ext cx="8916276" cy="756137"/>
          </a:xfrm>
        </p:spPr>
        <p:txBody>
          <a:bodyPr anchor="ctr" anchorCtr="0"/>
          <a:lstStyle>
            <a:lvl1pPr marL="173038" indent="0">
              <a:defRPr b="1" cap="all" baseline="0"/>
            </a:lvl1pPr>
          </a:lstStyle>
          <a:p>
            <a:r>
              <a:rPr lang="en-US" dirty="0"/>
              <a:t>Click to edit Master title style</a:t>
            </a:r>
          </a:p>
        </p:txBody>
      </p:sp>
    </p:spTree>
    <p:extLst>
      <p:ext uri="{BB962C8B-B14F-4D97-AF65-F5344CB8AC3E}">
        <p14:creationId xmlns:p14="http://schemas.microsoft.com/office/powerpoint/2010/main" val="47782086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1" y="1304311"/>
            <a:ext cx="11379200" cy="479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333482" y="340470"/>
            <a:ext cx="11452118" cy="7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b" anchorCtr="0" compatLnSpc="1">
            <a:prstTxWarp prst="textNoShape">
              <a:avLst/>
            </a:prstTxWarp>
            <a:noAutofit/>
          </a:bodyPr>
          <a:lstStyle/>
          <a:p>
            <a:pPr lvl="0"/>
            <a:r>
              <a:rPr lang="en-US"/>
              <a:t>Click to edit Master title style</a:t>
            </a:r>
          </a:p>
        </p:txBody>
      </p:sp>
      <p:sp>
        <p:nvSpPr>
          <p:cNvPr id="25" name="Rectangle 24">
            <a:extLst>
              <a:ext uri="{FF2B5EF4-FFF2-40B4-BE49-F238E27FC236}">
                <a16:creationId xmlns:a16="http://schemas.microsoft.com/office/drawing/2014/main" id="{C8D83D07-5153-4219-9BF2-FF7C1E7102E7}"/>
              </a:ext>
            </a:extLst>
          </p:cNvPr>
          <p:cNvSpPr>
            <a:spLocks/>
          </p:cNvSpPr>
          <p:nvPr userDrawn="1"/>
        </p:nvSpPr>
        <p:spPr>
          <a:xfrm>
            <a:off x="9489333" y="6634168"/>
            <a:ext cx="2108319" cy="171450"/>
          </a:xfrm>
          <a:prstGeom prst="rect">
            <a:avLst/>
          </a:prstGeom>
          <a:noFill/>
          <a:ln>
            <a:noFill/>
          </a:ln>
        </p:spPr>
        <p:txBody>
          <a:bodyPr wrap="none" lIns="0" tIns="0" rIns="0" bIns="0" anchor="ctr" anchorCtr="0">
            <a:noAutofit/>
          </a:bodyPr>
          <a:lstStyle/>
          <a:p>
            <a:pPr lvl="0" algn="l" defTabSz="1217613" rtl="0" eaLnBrk="1" fontAlgn="base" hangingPunct="1">
              <a:spcBef>
                <a:spcPct val="0"/>
              </a:spcBef>
              <a:spcAft>
                <a:spcPct val="0"/>
              </a:spcAft>
            </a:pPr>
            <a:endParaRPr lang="en-US" sz="600" kern="120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TextBox 19"/>
          <p:cNvSpPr txBox="1">
            <a:spLocks/>
          </p:cNvSpPr>
          <p:nvPr userDrawn="1"/>
        </p:nvSpPr>
        <p:spPr>
          <a:xfrm>
            <a:off x="5886720" y="6483738"/>
            <a:ext cx="418559" cy="123111"/>
          </a:xfrm>
          <a:prstGeom prst="rect">
            <a:avLst/>
          </a:prstGeom>
        </p:spPr>
        <p:txBody>
          <a:bodyPr wrap="square" lIns="0" tIns="0" rIns="0" bIns="0">
            <a:spAutoFit/>
          </a:bodyPr>
          <a:lstStyle>
            <a:defPPr>
              <a:defRPr lang="en-US"/>
            </a:defPPr>
            <a:lvl1pPr algn="r">
              <a:defRPr sz="800">
                <a:latin typeface="+mj-lt"/>
                <a:ea typeface="Verdana" pitchFamily="34" charset="0"/>
                <a:cs typeface="Verdana" pitchFamily="34" charset="0"/>
              </a:defRPr>
            </a:lvl1pPr>
          </a:lstStyle>
          <a:p>
            <a:pPr algn="ctr">
              <a:defRPr/>
            </a:pPr>
            <a:r>
              <a:rPr lang="en-US" sz="800" b="0" kern="800" spc="90" baseline="0">
                <a:solidFill>
                  <a:schemeClr val="bg2"/>
                </a:solidFill>
                <a:effectLst/>
                <a:latin typeface="Helvetica Neue" panose="02000503000000020004" pitchFamily="2" charset="0"/>
                <a:ea typeface="Helvetica Neue" panose="02000503000000020004" pitchFamily="2" charset="0"/>
                <a:cs typeface="Helvetica Neue" panose="02000503000000020004" pitchFamily="2" charset="0"/>
              </a:rPr>
              <a:t>- </a:t>
            </a:r>
            <a:fld id="{533B120D-C22C-43C1-97A5-1D247EFB43E2}" type="slidenum">
              <a:rPr lang="en-US" sz="800" b="0" kern="800" spc="90" baseline="0" smtClean="0">
                <a:solidFill>
                  <a:schemeClr val="bg2"/>
                </a:solidFill>
                <a:effectLst/>
                <a:latin typeface="Helvetica Neue" panose="02000503000000020004" pitchFamily="2" charset="0"/>
                <a:ea typeface="Helvetica Neue" panose="02000503000000020004" pitchFamily="2" charset="0"/>
                <a:cs typeface="Helvetica Neue" panose="02000503000000020004" pitchFamily="2" charset="0"/>
              </a:rPr>
              <a:pPr algn="ctr">
                <a:defRPr/>
              </a:pPr>
              <a:t>‹#›</a:t>
            </a:fld>
            <a:r>
              <a:rPr lang="en-US" sz="800" b="0" kern="800" spc="90" baseline="0">
                <a:solidFill>
                  <a:schemeClr val="bg2"/>
                </a:solidFill>
                <a:effectLst/>
                <a:latin typeface="Helvetica Neue" panose="02000503000000020004" pitchFamily="2" charset="0"/>
                <a:ea typeface="Helvetica Neue" panose="02000503000000020004" pitchFamily="2" charset="0"/>
                <a:cs typeface="Helvetica Neue" panose="02000503000000020004" pitchFamily="2" charset="0"/>
              </a:rPr>
              <a:t> -</a:t>
            </a:r>
          </a:p>
        </p:txBody>
      </p:sp>
      <p:pic>
        <p:nvPicPr>
          <p:cNvPr id="17" name="Picture 16">
            <a:extLst>
              <a:ext uri="{FF2B5EF4-FFF2-40B4-BE49-F238E27FC236}">
                <a16:creationId xmlns:a16="http://schemas.microsoft.com/office/drawing/2014/main" id="{88D47996-C551-4D49-B5AC-3F9AC305FD6C}"/>
              </a:ext>
            </a:extLst>
          </p:cNvPr>
          <p:cNvPicPr>
            <a:picLocks noChangeAspect="1"/>
          </p:cNvPicPr>
          <p:nvPr userDrawn="1"/>
        </p:nvPicPr>
        <p:blipFill>
          <a:blip r:embed="rId17" cstate="email">
            <a:extLst>
              <a:ext uri="{28A0092B-C50C-407E-A947-70E740481C1C}">
                <a14:useLocalDpi xmlns:a14="http://schemas.microsoft.com/office/drawing/2010/main" val="0"/>
              </a:ext>
            </a:extLst>
          </a:blip>
          <a:stretch>
            <a:fillRect/>
          </a:stretch>
        </p:blipFill>
        <p:spPr>
          <a:xfrm>
            <a:off x="9548387" y="255876"/>
            <a:ext cx="2237213" cy="453107"/>
          </a:xfrm>
          <a:prstGeom prst="rect">
            <a:avLst/>
          </a:prstGeom>
        </p:spPr>
      </p:pic>
      <p:pic>
        <p:nvPicPr>
          <p:cNvPr id="3" name="Picture 2">
            <a:extLst>
              <a:ext uri="{FF2B5EF4-FFF2-40B4-BE49-F238E27FC236}">
                <a16:creationId xmlns:a16="http://schemas.microsoft.com/office/drawing/2014/main" id="{9F90030C-ED00-D54B-BE89-6FFC12933794}"/>
              </a:ext>
            </a:extLst>
          </p:cNvPr>
          <p:cNvPicPr>
            <a:picLocks noChangeAspect="1"/>
          </p:cNvPicPr>
          <p:nvPr userDrawn="1"/>
        </p:nvPicPr>
        <p:blipFill>
          <a:blip r:embed="rId18" cstate="email">
            <a:extLst>
              <a:ext uri="{28A0092B-C50C-407E-A947-70E740481C1C}">
                <a14:useLocalDpi xmlns:a14="http://schemas.microsoft.com/office/drawing/2010/main" val="0"/>
              </a:ext>
            </a:extLst>
          </a:blip>
          <a:stretch>
            <a:fillRect/>
          </a:stretch>
        </p:blipFill>
        <p:spPr>
          <a:xfrm>
            <a:off x="9055128" y="6383561"/>
            <a:ext cx="2797826" cy="267937"/>
          </a:xfrm>
          <a:prstGeom prst="rect">
            <a:avLst/>
          </a:prstGeom>
        </p:spPr>
      </p:pic>
      <p:pic>
        <p:nvPicPr>
          <p:cNvPr id="6" name="Picture 5">
            <a:extLst>
              <a:ext uri="{FF2B5EF4-FFF2-40B4-BE49-F238E27FC236}">
                <a16:creationId xmlns:a16="http://schemas.microsoft.com/office/drawing/2014/main" id="{BA93539B-98B1-344E-A45F-6B7F6A559B3E}"/>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4671200" y="3426600"/>
            <a:ext cx="3149600" cy="304800"/>
          </a:xfrm>
          <a:prstGeom prst="rect">
            <a:avLst/>
          </a:prstGeom>
        </p:spPr>
      </p:pic>
      <p:pic>
        <p:nvPicPr>
          <p:cNvPr id="4" name="Picture 3">
            <a:extLst>
              <a:ext uri="{FF2B5EF4-FFF2-40B4-BE49-F238E27FC236}">
                <a16:creationId xmlns:a16="http://schemas.microsoft.com/office/drawing/2014/main" id="{41BAEFA7-0834-D541-B60B-6F78517A3489}"/>
              </a:ext>
            </a:extLst>
          </p:cNvPr>
          <p:cNvPicPr>
            <a:picLocks noChangeAspect="1"/>
          </p:cNvPicPr>
          <p:nvPr userDrawn="1"/>
        </p:nvPicPr>
        <p:blipFill>
          <a:blip r:embed="rId20" cstate="email">
            <a:extLst>
              <a:ext uri="{28A0092B-C50C-407E-A947-70E740481C1C}">
                <a14:useLocalDpi xmlns:a14="http://schemas.microsoft.com/office/drawing/2010/main" val="0"/>
              </a:ext>
            </a:extLst>
          </a:blip>
          <a:stretch>
            <a:fillRect/>
          </a:stretch>
        </p:blipFill>
        <p:spPr>
          <a:xfrm>
            <a:off x="318773" y="6253885"/>
            <a:ext cx="1149265" cy="459705"/>
          </a:xfrm>
          <a:prstGeom prst="rect">
            <a:avLst/>
          </a:prstGeom>
        </p:spPr>
      </p:pic>
    </p:spTree>
    <p:extLst>
      <p:ext uri="{BB962C8B-B14F-4D97-AF65-F5344CB8AC3E}">
        <p14:creationId xmlns:p14="http://schemas.microsoft.com/office/powerpoint/2010/main" val="3817277800"/>
      </p:ext>
    </p:extLst>
  </p:cSld>
  <p:clrMap bg1="lt1" tx1="dk1" bg2="lt2" tx2="dk2" accent1="accent1" accent2="accent2" accent3="accent3" accent4="accent4" accent5="accent5" accent6="accent6" hlink="hlink" folHlink="folHlink"/>
  <p:sldLayoutIdLst>
    <p:sldLayoutId id="2147483725" r:id="rId1"/>
    <p:sldLayoutId id="2147483747" r:id="rId2"/>
    <p:sldLayoutId id="2147483726" r:id="rId3"/>
    <p:sldLayoutId id="2147483746" r:id="rId4"/>
    <p:sldLayoutId id="2147483742" r:id="rId5"/>
    <p:sldLayoutId id="2147483749" r:id="rId6"/>
    <p:sldLayoutId id="2147483733" r:id="rId7"/>
    <p:sldLayoutId id="2147483743" r:id="rId8"/>
    <p:sldLayoutId id="2147483744" r:id="rId9"/>
    <p:sldLayoutId id="2147483728" r:id="rId10"/>
    <p:sldLayoutId id="2147483745" r:id="rId11"/>
    <p:sldLayoutId id="2147483748" r:id="rId12"/>
    <p:sldLayoutId id="2147483751" r:id="rId13"/>
    <p:sldLayoutId id="2147483752" r:id="rId14"/>
    <p:sldLayoutId id="2147483756" r:id="rId15"/>
  </p:sldLayoutIdLst>
  <p:transition/>
  <p:hf hdr="0" ftr="0" dt="0"/>
  <p:txStyles>
    <p:titleStyle>
      <a:lvl1pPr algn="l" rtl="0" eaLnBrk="0" fontAlgn="base" hangingPunct="0">
        <a:spcBef>
          <a:spcPct val="0"/>
        </a:spcBef>
        <a:spcAft>
          <a:spcPct val="0"/>
        </a:spcAft>
        <a:defRPr sz="2800" b="0" cap="none" baseline="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algn="l" rtl="0" eaLnBrk="0" fontAlgn="base" hangingPunct="0">
        <a:spcBef>
          <a:spcPct val="0"/>
        </a:spcBef>
        <a:spcAft>
          <a:spcPct val="0"/>
        </a:spcAft>
        <a:defRPr sz="2400" b="1">
          <a:solidFill>
            <a:srgbClr val="00529B"/>
          </a:solidFill>
          <a:latin typeface="Novecento Book" pitchFamily="50" charset="0"/>
        </a:defRPr>
      </a:lvl2pPr>
      <a:lvl3pPr algn="l" rtl="0" eaLnBrk="0" fontAlgn="base" hangingPunct="0">
        <a:spcBef>
          <a:spcPct val="0"/>
        </a:spcBef>
        <a:spcAft>
          <a:spcPct val="0"/>
        </a:spcAft>
        <a:defRPr sz="2400" b="1">
          <a:solidFill>
            <a:srgbClr val="00529B"/>
          </a:solidFill>
          <a:latin typeface="Novecento Book" pitchFamily="50" charset="0"/>
        </a:defRPr>
      </a:lvl3pPr>
      <a:lvl4pPr algn="l" rtl="0" eaLnBrk="0" fontAlgn="base" hangingPunct="0">
        <a:spcBef>
          <a:spcPct val="0"/>
        </a:spcBef>
        <a:spcAft>
          <a:spcPct val="0"/>
        </a:spcAft>
        <a:defRPr sz="2400" b="1">
          <a:solidFill>
            <a:srgbClr val="00529B"/>
          </a:solidFill>
          <a:latin typeface="Novecento Book" pitchFamily="50" charset="0"/>
        </a:defRPr>
      </a:lvl4pPr>
      <a:lvl5pPr algn="l" rtl="0" eaLnBrk="0" fontAlgn="base" hangingPunct="0">
        <a:spcBef>
          <a:spcPct val="0"/>
        </a:spcBef>
        <a:spcAft>
          <a:spcPct val="0"/>
        </a:spcAft>
        <a:defRPr sz="2400" b="1">
          <a:solidFill>
            <a:srgbClr val="00529B"/>
          </a:solidFill>
          <a:latin typeface="Novecento Book" pitchFamily="50"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346075" indent="-346075" algn="l" rtl="0" eaLnBrk="0" fontAlgn="base" hangingPunct="0">
        <a:spcBef>
          <a:spcPct val="100000"/>
        </a:spcBef>
        <a:spcAft>
          <a:spcPct val="0"/>
        </a:spcAft>
        <a:buClr>
          <a:schemeClr val="tx1"/>
        </a:buClr>
        <a:buFont typeface="Webdings" panose="05030102010509060703" pitchFamily="18" charset="2"/>
        <a:buChar char="4"/>
        <a:defRPr sz="2000">
          <a:solidFill>
            <a:schemeClr val="tx1"/>
          </a:solidFill>
          <a:latin typeface="Arial" panose="020B0604020202020204" pitchFamily="34" charset="0"/>
          <a:ea typeface="Helvetica Neue" panose="02000503000000020004" pitchFamily="2" charset="0"/>
          <a:cs typeface="Arial" panose="020B0604020202020204" pitchFamily="34" charset="0"/>
        </a:defRPr>
      </a:lvl1pPr>
      <a:lvl2pPr marL="568325" indent="-228600" algn="l" rtl="0" eaLnBrk="0" fontAlgn="base" hangingPunct="0">
        <a:spcBef>
          <a:spcPct val="50000"/>
        </a:spcBef>
        <a:spcAft>
          <a:spcPct val="0"/>
        </a:spcAft>
        <a:buClr>
          <a:schemeClr val="tx1"/>
        </a:buClr>
        <a:buFont typeface="Wingdings" pitchFamily="2" charset="2"/>
        <a:buChar char="§"/>
        <a:defRPr sz="1400">
          <a:solidFill>
            <a:schemeClr val="tx1"/>
          </a:solidFill>
          <a:latin typeface="Arial" panose="020B0604020202020204" pitchFamily="34" charset="0"/>
          <a:ea typeface="Helvetica Neue" panose="02000503000000020004" pitchFamily="2" charset="0"/>
          <a:cs typeface="Arial" panose="020B0604020202020204" pitchFamily="34" charset="0"/>
        </a:defRPr>
      </a:lvl2pPr>
      <a:lvl3pPr marL="798513" indent="-228600" algn="l" rtl="0" eaLnBrk="0" fontAlgn="base" hangingPunct="0">
        <a:spcBef>
          <a:spcPct val="50000"/>
        </a:spcBef>
        <a:spcAft>
          <a:spcPct val="0"/>
        </a:spcAft>
        <a:buClr>
          <a:schemeClr val="tx1"/>
        </a:buClr>
        <a:buFont typeface="Symbol" panose="05050102010706020507" pitchFamily="18" charset="2"/>
        <a:buChar char="·"/>
        <a:defRPr sz="1400">
          <a:solidFill>
            <a:schemeClr val="tx1"/>
          </a:solidFill>
          <a:latin typeface="Arial" panose="020B0604020202020204" pitchFamily="34" charset="0"/>
          <a:ea typeface="Helvetica Neue" panose="02000503000000020004" pitchFamily="2" charset="0"/>
          <a:cs typeface="Arial" panose="020B0604020202020204" pitchFamily="34" charset="0"/>
        </a:defRPr>
      </a:lvl3pPr>
      <a:lvl4pPr marL="9048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43">
          <p15:clr>
            <a:srgbClr val="F26B43"/>
          </p15:clr>
        </p15:guide>
        <p15:guide id="3" pos="7443">
          <p15:clr>
            <a:srgbClr val="F26B43"/>
          </p15:clr>
        </p15:guide>
        <p15:guide id="4" orient="horz" pos="710">
          <p15:clr>
            <a:srgbClr val="F26B43"/>
          </p15:clr>
        </p15:guide>
        <p15:guide id="5" orient="horz" pos="386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www.urbancode.com/" TargetMode="External"/><Relationship Id="rId3" Type="http://schemas.openxmlformats.org/officeDocument/2006/relationships/image" Target="../media/image33.png"/><Relationship Id="rId7" Type="http://schemas.openxmlformats.org/officeDocument/2006/relationships/hyperlink" Target="https://www.youtube.com/watch?v=8i7V2ZvLcUM" TargetMode="External"/><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hyperlink" Target="https://www.ibm.com/developerworks/community/blogs/invisiblethread/entry/Announcing_the_New_Mobile_to_Mainframe_DevOps_For_Dummies_Book" TargetMode="External"/><Relationship Id="rId5" Type="http://schemas.openxmlformats.org/officeDocument/2006/relationships/hyperlink" Target="https://developer.ibm.com/urbancode/products/urbancode-deploy/features/urbancode-deploy-system-z/" TargetMode="External"/><Relationship Id="rId4" Type="http://schemas.openxmlformats.org/officeDocument/2006/relationships/hyperlink" Target="http://www.urbancodelabs.com/" TargetMode="External"/><Relationship Id="rId9" Type="http://schemas.openxmlformats.org/officeDocument/2006/relationships/hyperlink" Target="https://developer.ibm.com/mainframe/products/devops-acceleration-program/assessmen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8A9D44-9511-1143-B9CB-E112353DB3B2}"/>
              </a:ext>
            </a:extLst>
          </p:cNvPr>
          <p:cNvSpPr>
            <a:spLocks noGrp="1"/>
          </p:cNvSpPr>
          <p:nvPr>
            <p:ph type="body" sz="quarter" idx="10"/>
          </p:nvPr>
        </p:nvSpPr>
        <p:spPr>
          <a:xfrm>
            <a:off x="588647" y="1003723"/>
            <a:ext cx="5094287" cy="1223963"/>
          </a:xfrm>
        </p:spPr>
        <p:txBody>
          <a:bodyPr/>
          <a:lstStyle/>
          <a:p>
            <a:r>
              <a:rPr lang="en-US" dirty="0"/>
              <a:t>Introducing</a:t>
            </a:r>
          </a:p>
        </p:txBody>
      </p:sp>
      <p:sp>
        <p:nvSpPr>
          <p:cNvPr id="4" name="Text Placeholder 3">
            <a:extLst>
              <a:ext uri="{FF2B5EF4-FFF2-40B4-BE49-F238E27FC236}">
                <a16:creationId xmlns:a16="http://schemas.microsoft.com/office/drawing/2014/main" id="{49B306E8-F97D-8947-9542-60B26D227187}"/>
              </a:ext>
            </a:extLst>
          </p:cNvPr>
          <p:cNvSpPr>
            <a:spLocks noGrp="1"/>
          </p:cNvSpPr>
          <p:nvPr>
            <p:ph type="body" sz="quarter" idx="11"/>
          </p:nvPr>
        </p:nvSpPr>
        <p:spPr>
          <a:xfrm>
            <a:off x="261257" y="1999635"/>
            <a:ext cx="6755955" cy="750887"/>
          </a:xfrm>
        </p:spPr>
        <p:txBody>
          <a:bodyPr/>
          <a:lstStyle/>
          <a:p>
            <a:r>
              <a:rPr lang="en-SG" sz="5400" dirty="0" err="1">
                <a:latin typeface="Gotham Light Regular" pitchFamily="2" charset="77"/>
              </a:rPr>
              <a:t>UrbanCode</a:t>
            </a:r>
            <a:r>
              <a:rPr lang="en-SG" sz="5400" dirty="0">
                <a:latin typeface="Gotham Light Regular" pitchFamily="2" charset="77"/>
              </a:rPr>
              <a:t> Deploy</a:t>
            </a:r>
          </a:p>
          <a:p>
            <a:endParaRPr lang="en-US" sz="5400" dirty="0"/>
          </a:p>
        </p:txBody>
      </p:sp>
      <p:pic>
        <p:nvPicPr>
          <p:cNvPr id="6" name="Picture 5">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78100" y="4041663"/>
            <a:ext cx="4892382" cy="990862"/>
          </a:xfrm>
          <a:prstGeom prst="rect">
            <a:avLst/>
          </a:prstGeom>
        </p:spPr>
      </p:pic>
    </p:spTree>
    <p:extLst>
      <p:ext uri="{BB962C8B-B14F-4D97-AF65-F5344CB8AC3E}">
        <p14:creationId xmlns:p14="http://schemas.microsoft.com/office/powerpoint/2010/main" val="139791740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a:t>What is new in </a:t>
            </a:r>
            <a:r>
              <a:rPr lang="en-IN" dirty="0" err="1"/>
              <a:t>UCDz</a:t>
            </a:r>
            <a:r>
              <a:rPr lang="en-IN" dirty="0"/>
              <a:t>?</a:t>
            </a:r>
          </a:p>
        </p:txBody>
      </p:sp>
    </p:spTree>
    <p:extLst>
      <p:ext uri="{BB962C8B-B14F-4D97-AF65-F5344CB8AC3E}">
        <p14:creationId xmlns:p14="http://schemas.microsoft.com/office/powerpoint/2010/main" val="6967728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06401" y="1173682"/>
            <a:ext cx="11379200" cy="4790021"/>
          </a:xfrm>
        </p:spPr>
        <p:txBody>
          <a:bodyPr/>
          <a:lstStyle/>
          <a:p>
            <a:r>
              <a:rPr lang="en-IN" sz="1800" dirty="0" err="1"/>
              <a:t>Buztool</a:t>
            </a:r>
            <a:r>
              <a:rPr lang="en-IN" sz="1800" dirty="0"/>
              <a:t> (Packaging script of UCD z/OS Components) from UCD 7.0.4.0 (GA-</a:t>
            </a:r>
            <a:r>
              <a:rPr lang="en-IN" sz="1800" dirty="0" err="1"/>
              <a:t>ed</a:t>
            </a:r>
            <a:r>
              <a:rPr lang="en-IN" sz="1800" dirty="0"/>
              <a:t> on October 8</a:t>
            </a:r>
            <a:r>
              <a:rPr lang="en-IN" sz="1800" baseline="30000" dirty="0"/>
              <a:t>th</a:t>
            </a:r>
            <a:r>
              <a:rPr lang="en-IN" sz="1800" dirty="0"/>
              <a:t>) supports storing the </a:t>
            </a:r>
            <a:r>
              <a:rPr lang="en-IN" sz="1800" dirty="0" err="1"/>
              <a:t>artifacts</a:t>
            </a:r>
            <a:r>
              <a:rPr lang="en-IN" sz="1800" dirty="0"/>
              <a:t> in third party repositories like Nexus/</a:t>
            </a:r>
            <a:r>
              <a:rPr lang="en-IN" sz="1800" dirty="0" err="1"/>
              <a:t>Artifactory</a:t>
            </a:r>
            <a:r>
              <a:rPr lang="en-IN" sz="1800" dirty="0"/>
              <a:t>. </a:t>
            </a:r>
          </a:p>
          <a:p>
            <a:r>
              <a:rPr lang="en-IN" sz="1800" dirty="0" err="1"/>
              <a:t>Buztool</a:t>
            </a:r>
            <a:r>
              <a:rPr lang="en-IN" sz="1800" dirty="0"/>
              <a:t> accepts a new parameter –</a:t>
            </a:r>
            <a:r>
              <a:rPr lang="en-IN" sz="1800" dirty="0" err="1"/>
              <a:t>ar</a:t>
            </a:r>
            <a:r>
              <a:rPr lang="en-IN" sz="1800" dirty="0"/>
              <a:t> that accepts a properties file with details about the third party artifact repository to store the versions.  Example</a:t>
            </a:r>
          </a:p>
          <a:p>
            <a:pPr marL="0" indent="0">
              <a:buNone/>
            </a:pPr>
            <a:r>
              <a:rPr lang="en-IN" sz="1400" dirty="0"/>
              <a:t>	buztool.sh </a:t>
            </a:r>
            <a:r>
              <a:rPr lang="en-IN" sz="1400" dirty="0" err="1"/>
              <a:t>createzosversion</a:t>
            </a:r>
            <a:r>
              <a:rPr lang="en-IN" sz="1400" dirty="0"/>
              <a:t> -c </a:t>
            </a:r>
            <a:r>
              <a:rPr lang="en-IN" sz="1400" dirty="0" err="1"/>
              <a:t>PaymentApp</a:t>
            </a:r>
            <a:r>
              <a:rPr lang="en-IN" sz="1400" dirty="0"/>
              <a:t> -s /</a:t>
            </a:r>
            <a:r>
              <a:rPr lang="en-IN" sz="1400" dirty="0" err="1"/>
              <a:t>var</a:t>
            </a:r>
            <a:r>
              <a:rPr lang="en-IN" sz="1400" dirty="0"/>
              <a:t>/</a:t>
            </a:r>
            <a:r>
              <a:rPr lang="en-IN" sz="1400" dirty="0" err="1"/>
              <a:t>ucd</a:t>
            </a:r>
            <a:r>
              <a:rPr lang="en-IN" sz="1400" dirty="0"/>
              <a:t>/shiplist.xml –</a:t>
            </a:r>
            <a:r>
              <a:rPr lang="en-IN" sz="1400" dirty="0" err="1"/>
              <a:t>ar</a:t>
            </a:r>
            <a:r>
              <a:rPr lang="en-IN" sz="1400" dirty="0"/>
              <a:t> /</a:t>
            </a:r>
            <a:r>
              <a:rPr lang="en-IN" sz="1400" dirty="0" err="1"/>
              <a:t>var</a:t>
            </a:r>
            <a:r>
              <a:rPr lang="en-IN" sz="1400" dirty="0"/>
              <a:t>/</a:t>
            </a:r>
            <a:r>
              <a:rPr lang="en-IN" sz="1400" dirty="0" err="1"/>
              <a:t>ucd</a:t>
            </a:r>
            <a:r>
              <a:rPr lang="en-IN" sz="1400" dirty="0"/>
              <a:t>/</a:t>
            </a:r>
            <a:r>
              <a:rPr lang="en-IN" sz="1400" dirty="0" err="1"/>
              <a:t>nexus.properties</a:t>
            </a:r>
            <a:endParaRPr lang="en-IN" sz="1400" dirty="0"/>
          </a:p>
          <a:p>
            <a:r>
              <a:rPr lang="en-IN" sz="1800" dirty="0" err="1"/>
              <a:t>Buztool</a:t>
            </a:r>
            <a:r>
              <a:rPr lang="en-IN" sz="1800" dirty="0"/>
              <a:t> stores the metadata in UCD </a:t>
            </a:r>
            <a:r>
              <a:rPr lang="en-IN" sz="1800" dirty="0" err="1"/>
              <a:t>codestation</a:t>
            </a:r>
            <a:r>
              <a:rPr lang="en-IN" sz="1800" dirty="0"/>
              <a:t>, so all the information that is visible in UCD UI today will be available if the </a:t>
            </a:r>
            <a:r>
              <a:rPr lang="en-IN" sz="1800" dirty="0" err="1"/>
              <a:t>artifacts</a:t>
            </a:r>
            <a:r>
              <a:rPr lang="en-IN" sz="1800" dirty="0"/>
              <a:t> are stored in Nexus/</a:t>
            </a:r>
            <a:r>
              <a:rPr lang="en-IN" sz="1800" dirty="0" err="1"/>
              <a:t>Artifactory</a:t>
            </a:r>
            <a:r>
              <a:rPr lang="en-IN" sz="1800" dirty="0"/>
              <a:t>. </a:t>
            </a:r>
          </a:p>
          <a:p>
            <a:r>
              <a:rPr lang="en-IN" sz="1800" dirty="0" err="1"/>
              <a:t>zSearch</a:t>
            </a:r>
            <a:r>
              <a:rPr lang="en-IN" sz="1800" dirty="0"/>
              <a:t> for searching the </a:t>
            </a:r>
            <a:r>
              <a:rPr lang="en-IN" sz="1800" dirty="0" err="1"/>
              <a:t>zOS</a:t>
            </a:r>
            <a:r>
              <a:rPr lang="en-IN" sz="1800" dirty="0"/>
              <a:t> environments for an artifact will also work, as it is based on the metadata. </a:t>
            </a:r>
          </a:p>
          <a:p>
            <a:r>
              <a:rPr lang="en-IN" sz="1800" dirty="0"/>
              <a:t>In the deploy component process, “download </a:t>
            </a:r>
            <a:r>
              <a:rPr lang="en-IN" sz="1800" dirty="0" err="1"/>
              <a:t>artifacts</a:t>
            </a:r>
            <a:r>
              <a:rPr lang="en-IN" sz="1800" dirty="0"/>
              <a:t> for z/OS” step will have to be replaced by “download z/OS </a:t>
            </a:r>
            <a:r>
              <a:rPr lang="en-IN" sz="1800" dirty="0" err="1"/>
              <a:t>artifacts</a:t>
            </a:r>
            <a:r>
              <a:rPr lang="en-IN" sz="1800" dirty="0"/>
              <a:t> from external repository” plugin step to download the </a:t>
            </a:r>
            <a:r>
              <a:rPr lang="en-IN" sz="1800" dirty="0" err="1"/>
              <a:t>artifacts</a:t>
            </a:r>
            <a:r>
              <a:rPr lang="en-IN" sz="1800" dirty="0"/>
              <a:t> from Nexus/</a:t>
            </a:r>
            <a:r>
              <a:rPr lang="en-IN" sz="1800" dirty="0" err="1"/>
              <a:t>Artifactory</a:t>
            </a:r>
            <a:r>
              <a:rPr lang="en-IN" sz="1800" dirty="0"/>
              <a:t>. </a:t>
            </a:r>
          </a:p>
          <a:p>
            <a:endParaRPr lang="en-IN" sz="1800" dirty="0"/>
          </a:p>
        </p:txBody>
      </p:sp>
      <p:sp>
        <p:nvSpPr>
          <p:cNvPr id="4" name="Title 3"/>
          <p:cNvSpPr>
            <a:spLocks noGrp="1"/>
          </p:cNvSpPr>
          <p:nvPr>
            <p:ph type="title"/>
          </p:nvPr>
        </p:nvSpPr>
        <p:spPr/>
        <p:txBody>
          <a:bodyPr/>
          <a:lstStyle/>
          <a:p>
            <a:r>
              <a:rPr lang="en-IN" dirty="0"/>
              <a:t>Nexus / </a:t>
            </a:r>
            <a:r>
              <a:rPr lang="en-IN" dirty="0" err="1"/>
              <a:t>Artifactory</a:t>
            </a:r>
            <a:r>
              <a:rPr lang="en-IN" dirty="0"/>
              <a:t> Support</a:t>
            </a:r>
          </a:p>
        </p:txBody>
      </p:sp>
    </p:spTree>
    <p:extLst>
      <p:ext uri="{BB962C8B-B14F-4D97-AF65-F5344CB8AC3E}">
        <p14:creationId xmlns:p14="http://schemas.microsoft.com/office/powerpoint/2010/main" val="58124810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425" y="1005731"/>
            <a:ext cx="11379200" cy="5040506"/>
          </a:xfrm>
        </p:spPr>
        <p:txBody>
          <a:bodyPr/>
          <a:lstStyle/>
          <a:p>
            <a:r>
              <a:rPr lang="en-IN" sz="1600" dirty="0"/>
              <a:t>Currently the z/OS </a:t>
            </a:r>
            <a:r>
              <a:rPr lang="en-IN" sz="1600" dirty="0" err="1"/>
              <a:t>artifacts</a:t>
            </a:r>
            <a:r>
              <a:rPr lang="en-IN" sz="1600" dirty="0"/>
              <a:t> are XMIT-</a:t>
            </a:r>
            <a:r>
              <a:rPr lang="en-IN" sz="1600" dirty="0" err="1"/>
              <a:t>ed</a:t>
            </a:r>
            <a:r>
              <a:rPr lang="en-IN" sz="1600" dirty="0"/>
              <a:t> during packaging and RECEIVE-d during the deploy. Though there are a lot of advantages with the XMIT/RECEIVE, it makes the </a:t>
            </a:r>
            <a:r>
              <a:rPr lang="en-IN" sz="1600" dirty="0" err="1"/>
              <a:t>artifacts</a:t>
            </a:r>
            <a:r>
              <a:rPr lang="en-IN" sz="1600" dirty="0"/>
              <a:t> un-readable outside of z/OS. UCD handles the delta deploy / merge / replace tokens and many more functionalities differently for </a:t>
            </a:r>
            <a:r>
              <a:rPr lang="en-IN" sz="1600" dirty="0" err="1"/>
              <a:t>zOS</a:t>
            </a:r>
            <a:r>
              <a:rPr lang="en-IN" sz="1600" dirty="0"/>
              <a:t> </a:t>
            </a:r>
            <a:r>
              <a:rPr lang="en-IN" sz="1600" dirty="0" err="1"/>
              <a:t>artifacts</a:t>
            </a:r>
            <a:r>
              <a:rPr lang="en-IN" sz="1600" dirty="0"/>
              <a:t> because of XMIT/RECEIVE. </a:t>
            </a:r>
          </a:p>
          <a:p>
            <a:r>
              <a:rPr lang="en-IN" sz="1600" dirty="0"/>
              <a:t>z/OS team enhanced the “</a:t>
            </a:r>
            <a:r>
              <a:rPr lang="en-IN" sz="1600" dirty="0" err="1"/>
              <a:t>cp</a:t>
            </a:r>
            <a:r>
              <a:rPr lang="en-IN" sz="1600" dirty="0"/>
              <a:t>” functionality recently to retain ALIAS-</a:t>
            </a:r>
            <a:r>
              <a:rPr lang="en-IN" sz="1600" dirty="0" err="1"/>
              <a:t>es</a:t>
            </a:r>
            <a:r>
              <a:rPr lang="en-IN" sz="1600" dirty="0"/>
              <a:t>/SSI information when we do copy from z/OS to USS or vice-versa. </a:t>
            </a:r>
          </a:p>
          <a:p>
            <a:r>
              <a:rPr lang="en-IN" sz="1600" dirty="0"/>
              <a:t>In UCD 7.0.4, we have utilized the new “</a:t>
            </a:r>
            <a:r>
              <a:rPr lang="en-IN" sz="1600" dirty="0" err="1"/>
              <a:t>cp</a:t>
            </a:r>
            <a:r>
              <a:rPr lang="en-IN" sz="1600" dirty="0"/>
              <a:t>” functionality and moved away from XMIT-</a:t>
            </a:r>
            <a:r>
              <a:rPr lang="en-IN" sz="1600" dirty="0" err="1"/>
              <a:t>ing</a:t>
            </a:r>
            <a:r>
              <a:rPr lang="en-IN" sz="1600" dirty="0"/>
              <a:t> files. It is an optional feature, introduced as beta version, which will be fully functional in the next release of UCD 7.0.5. z/OS </a:t>
            </a:r>
            <a:r>
              <a:rPr lang="en-IN" sz="1600" dirty="0" err="1"/>
              <a:t>artifacts</a:t>
            </a:r>
            <a:r>
              <a:rPr lang="en-IN" sz="1600" dirty="0"/>
              <a:t> can be packaged in new format, by invoking </a:t>
            </a:r>
            <a:r>
              <a:rPr lang="en-IN" sz="1600" dirty="0" err="1"/>
              <a:t>buztool</a:t>
            </a:r>
            <a:r>
              <a:rPr lang="en-IN" sz="1600" dirty="0"/>
              <a:t> with the keyword createzosversion2 instead of </a:t>
            </a:r>
            <a:r>
              <a:rPr lang="en-IN" sz="1600" dirty="0" err="1"/>
              <a:t>createzosversion</a:t>
            </a:r>
            <a:r>
              <a:rPr lang="en-IN" sz="1600" dirty="0"/>
              <a:t>. </a:t>
            </a:r>
          </a:p>
          <a:p>
            <a:pPr marL="0" indent="0">
              <a:buNone/>
            </a:pPr>
            <a:r>
              <a:rPr lang="en-IN" sz="1600" dirty="0"/>
              <a:t>	buztool.sh createzosversion</a:t>
            </a:r>
            <a:r>
              <a:rPr lang="en-IN" sz="1600" b="1" i="1" dirty="0"/>
              <a:t>2</a:t>
            </a:r>
            <a:r>
              <a:rPr lang="en-IN" sz="1600" dirty="0"/>
              <a:t> -c </a:t>
            </a:r>
            <a:r>
              <a:rPr lang="en-IN" sz="1600" dirty="0" err="1"/>
              <a:t>PaymentApp</a:t>
            </a:r>
            <a:r>
              <a:rPr lang="en-IN" sz="1600" dirty="0"/>
              <a:t> -s /</a:t>
            </a:r>
            <a:r>
              <a:rPr lang="en-IN" sz="1600" dirty="0" err="1"/>
              <a:t>var</a:t>
            </a:r>
            <a:r>
              <a:rPr lang="en-IN" sz="1600" dirty="0"/>
              <a:t>/</a:t>
            </a:r>
            <a:r>
              <a:rPr lang="en-IN" sz="1600" dirty="0" err="1"/>
              <a:t>ucd</a:t>
            </a:r>
            <a:r>
              <a:rPr lang="en-IN" sz="1600" dirty="0"/>
              <a:t>/shiplist.xml –</a:t>
            </a:r>
            <a:r>
              <a:rPr lang="en-IN" sz="1600" dirty="0" err="1"/>
              <a:t>ar</a:t>
            </a:r>
            <a:r>
              <a:rPr lang="en-IN" sz="1600" dirty="0"/>
              <a:t> /</a:t>
            </a:r>
            <a:r>
              <a:rPr lang="en-IN" sz="1600" dirty="0" err="1"/>
              <a:t>var</a:t>
            </a:r>
            <a:r>
              <a:rPr lang="en-IN" sz="1600" dirty="0"/>
              <a:t>/</a:t>
            </a:r>
            <a:r>
              <a:rPr lang="en-IN" sz="1600" dirty="0" err="1"/>
              <a:t>ucd</a:t>
            </a:r>
            <a:r>
              <a:rPr lang="en-IN" sz="1600" dirty="0"/>
              <a:t>/</a:t>
            </a:r>
            <a:r>
              <a:rPr lang="en-IN" sz="1600" dirty="0" err="1"/>
              <a:t>nexus.properties</a:t>
            </a:r>
            <a:endParaRPr lang="en-IN" sz="1600" dirty="0"/>
          </a:p>
          <a:p>
            <a:r>
              <a:rPr lang="en-IN" sz="1600" dirty="0"/>
              <a:t>Meta data is retained in the same way as the current package format. Hence the UCD UI version page and the </a:t>
            </a:r>
            <a:r>
              <a:rPr lang="en-IN" sz="1600" dirty="0" err="1"/>
              <a:t>zSearch</a:t>
            </a:r>
            <a:r>
              <a:rPr lang="en-IN" sz="1600" dirty="0"/>
              <a:t> will work across new / old formats. </a:t>
            </a:r>
          </a:p>
          <a:p>
            <a:r>
              <a:rPr lang="en-IN" sz="1600" dirty="0"/>
              <a:t>No change needed in the component process for the deployment. System would identify the package difference and would deploy accordingly. </a:t>
            </a:r>
          </a:p>
          <a:p>
            <a:r>
              <a:rPr lang="en-IN" sz="1600" dirty="0"/>
              <a:t>Merge / delta deploy functionalities for the new package format will be enhanced in the upcoming versions of UCD, to make them streamlined.</a:t>
            </a:r>
          </a:p>
        </p:txBody>
      </p:sp>
      <p:sp>
        <p:nvSpPr>
          <p:cNvPr id="4" name="Title 3"/>
          <p:cNvSpPr>
            <a:spLocks noGrp="1"/>
          </p:cNvSpPr>
          <p:nvPr>
            <p:ph type="title"/>
          </p:nvPr>
        </p:nvSpPr>
        <p:spPr/>
        <p:txBody>
          <a:bodyPr/>
          <a:lstStyle/>
          <a:p>
            <a:r>
              <a:rPr lang="en-IN" dirty="0"/>
              <a:t>New Package Format (Beta version)</a:t>
            </a:r>
          </a:p>
        </p:txBody>
      </p:sp>
    </p:spTree>
    <p:extLst>
      <p:ext uri="{BB962C8B-B14F-4D97-AF65-F5344CB8AC3E}">
        <p14:creationId xmlns:p14="http://schemas.microsoft.com/office/powerpoint/2010/main" val="376873692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sz="2400" dirty="0"/>
              <a:t>Nexus/</a:t>
            </a:r>
            <a:r>
              <a:rPr lang="en-IN" sz="2400" dirty="0" err="1"/>
              <a:t>Artifactory</a:t>
            </a:r>
            <a:r>
              <a:rPr lang="en-IN" sz="2400" dirty="0"/>
              <a:t> Support with new package format</a:t>
            </a:r>
          </a:p>
        </p:txBody>
      </p:sp>
      <p:grpSp>
        <p:nvGrpSpPr>
          <p:cNvPr id="50" name="Group 49"/>
          <p:cNvGrpSpPr/>
          <p:nvPr/>
        </p:nvGrpSpPr>
        <p:grpSpPr>
          <a:xfrm>
            <a:off x="467425" y="1089711"/>
            <a:ext cx="11050123" cy="5048442"/>
            <a:chOff x="152400" y="1219200"/>
            <a:chExt cx="9037638" cy="5367338"/>
          </a:xfrm>
        </p:grpSpPr>
        <p:sp>
          <p:nvSpPr>
            <p:cNvPr id="51" name="Rectangle 50">
              <a:extLst/>
            </p:cNvPr>
            <p:cNvSpPr/>
            <p:nvPr/>
          </p:nvSpPr>
          <p:spPr>
            <a:xfrm>
              <a:off x="152400" y="1219200"/>
              <a:ext cx="3233737" cy="4953000"/>
            </a:xfrm>
            <a:prstGeom prst="rect">
              <a:avLst/>
            </a:prstGeom>
            <a:no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52" name="Rectangle 51">
              <a:extLst/>
            </p:cNvPr>
            <p:cNvSpPr/>
            <p:nvPr/>
          </p:nvSpPr>
          <p:spPr>
            <a:xfrm>
              <a:off x="5486400" y="1219200"/>
              <a:ext cx="3505200" cy="4953000"/>
            </a:xfrm>
            <a:prstGeom prst="rect">
              <a:avLst/>
            </a:prstGeom>
            <a:no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53" name="Oval 52">
              <a:extLst/>
            </p:cNvPr>
            <p:cNvSpPr/>
            <p:nvPr/>
          </p:nvSpPr>
          <p:spPr>
            <a:xfrm>
              <a:off x="720725" y="2208213"/>
              <a:ext cx="742950" cy="533400"/>
            </a:xfrm>
            <a:prstGeom prst="ellipse">
              <a:avLst/>
            </a:prstGeom>
            <a:solidFill>
              <a:srgbClr val="8CC63F"/>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54" name="TextBox 14">
              <a:extLst/>
            </p:cNvPr>
            <p:cNvSpPr txBox="1">
              <a:spLocks noChangeArrowheads="1"/>
            </p:cNvSpPr>
            <p:nvPr/>
          </p:nvSpPr>
          <p:spPr bwMode="auto">
            <a:xfrm>
              <a:off x="457200" y="1389063"/>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Build System</a:t>
              </a:r>
            </a:p>
          </p:txBody>
        </p:sp>
        <p:sp>
          <p:nvSpPr>
            <p:cNvPr id="55" name="TextBox 15">
              <a:extLst/>
            </p:cNvPr>
            <p:cNvSpPr txBox="1">
              <a:spLocks noChangeArrowheads="1"/>
            </p:cNvSpPr>
            <p:nvPr/>
          </p:nvSpPr>
          <p:spPr bwMode="auto">
            <a:xfrm>
              <a:off x="663575" y="2292350"/>
              <a:ext cx="8001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Create Package</a:t>
              </a:r>
            </a:p>
          </p:txBody>
        </p:sp>
        <p:sp>
          <p:nvSpPr>
            <p:cNvPr id="56" name="TextBox 17">
              <a:extLst/>
            </p:cNvPr>
            <p:cNvSpPr txBox="1">
              <a:spLocks noChangeArrowheads="1"/>
            </p:cNvSpPr>
            <p:nvPr/>
          </p:nvSpPr>
          <p:spPr bwMode="auto">
            <a:xfrm>
              <a:off x="173038" y="4064000"/>
              <a:ext cx="190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z/OS DeployToolkit</a:t>
              </a:r>
            </a:p>
          </p:txBody>
        </p:sp>
        <p:cxnSp>
          <p:nvCxnSpPr>
            <p:cNvPr id="57" name="Straight Arrow Connector 56">
              <a:extLst/>
            </p:cNvPr>
            <p:cNvCxnSpPr>
              <a:cxnSpLocks noChangeShapeType="1"/>
              <a:stCxn id="53" idx="4"/>
              <a:endCxn id="86" idx="0"/>
            </p:cNvCxnSpPr>
            <p:nvPr/>
          </p:nvCxnSpPr>
          <p:spPr bwMode="auto">
            <a:xfrm>
              <a:off x="1092200" y="2741613"/>
              <a:ext cx="0" cy="912812"/>
            </a:xfrm>
            <a:prstGeom prst="straightConnector1">
              <a:avLst/>
            </a:prstGeom>
            <a:noFill/>
            <a:ln w="25400">
              <a:solidFill>
                <a:srgbClr val="8CC63F"/>
              </a:solidFill>
              <a:round/>
              <a:headEnd/>
              <a:tailEnd type="arrow" w="med" len="med"/>
            </a:ln>
            <a:effectLst>
              <a:outerShdw blurRad="40000" dist="20000" dir="5400000" rotWithShape="0">
                <a:srgbClr val="808080">
                  <a:alpha val="37999"/>
                </a:srgbClr>
              </a:outerShdw>
            </a:effectLst>
            <a:extLst/>
          </p:spPr>
        </p:cxnSp>
        <p:sp>
          <p:nvSpPr>
            <p:cNvPr id="58" name="Rounded Rectangle 28">
              <a:extLst/>
            </p:cNvPr>
            <p:cNvSpPr/>
            <p:nvPr/>
          </p:nvSpPr>
          <p:spPr>
            <a:xfrm>
              <a:off x="457200" y="1371600"/>
              <a:ext cx="1295400" cy="1628775"/>
            </a:xfrm>
            <a:prstGeom prst="roundRect">
              <a:avLst/>
            </a:prstGeom>
            <a:no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cxnSp>
          <p:nvCxnSpPr>
            <p:cNvPr id="59" name="Straight Arrow Connector 58">
              <a:extLst/>
            </p:cNvPr>
            <p:cNvCxnSpPr>
              <a:cxnSpLocks noChangeShapeType="1"/>
            </p:cNvCxnSpPr>
            <p:nvPr/>
          </p:nvCxnSpPr>
          <p:spPr bwMode="auto">
            <a:xfrm>
              <a:off x="1600200" y="3937000"/>
              <a:ext cx="2355850" cy="0"/>
            </a:xfrm>
            <a:prstGeom prst="straightConnector1">
              <a:avLst/>
            </a:prstGeom>
            <a:noFill/>
            <a:ln w="25400">
              <a:solidFill>
                <a:srgbClr val="8CC63F"/>
              </a:solidFill>
              <a:round/>
              <a:headEnd/>
              <a:tailEnd type="arrow" w="med" len="med"/>
            </a:ln>
            <a:effectLst>
              <a:outerShdw blurRad="40000" dist="20000" dir="5400000" rotWithShape="0">
                <a:srgbClr val="808080">
                  <a:alpha val="37999"/>
                </a:srgbClr>
              </a:outerShdw>
            </a:effectLst>
            <a:extLst/>
          </p:spPr>
        </p:cxnSp>
        <p:sp>
          <p:nvSpPr>
            <p:cNvPr id="60" name="TextBox 33">
              <a:extLst/>
            </p:cNvPr>
            <p:cNvSpPr txBox="1">
              <a:spLocks noChangeArrowheads="1"/>
            </p:cNvSpPr>
            <p:nvPr/>
          </p:nvSpPr>
          <p:spPr bwMode="auto">
            <a:xfrm>
              <a:off x="1822449" y="3357904"/>
              <a:ext cx="1663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Create  new version</a:t>
              </a:r>
            </a:p>
          </p:txBody>
        </p:sp>
        <p:sp>
          <p:nvSpPr>
            <p:cNvPr id="61" name="Rounded Rectangle 42">
              <a:extLst/>
            </p:cNvPr>
            <p:cNvSpPr/>
            <p:nvPr/>
          </p:nvSpPr>
          <p:spPr>
            <a:xfrm>
              <a:off x="3968750" y="3000375"/>
              <a:ext cx="1441450" cy="1408113"/>
            </a:xfrm>
            <a:prstGeom prst="roundRect">
              <a:avLst/>
            </a:prstGeom>
            <a:solidFill>
              <a:srgbClr val="AAD4EA">
                <a:alpha val="26000"/>
              </a:srgbClr>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pic>
          <p:nvPicPr>
            <p:cNvPr id="62" name="Picture 49" descr="Deploy (2)">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56050" y="3849688"/>
              <a:ext cx="14541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44">
              <a:extLst/>
            </p:cNvPr>
            <p:cNvSpPr txBox="1">
              <a:spLocks noChangeArrowheads="1"/>
            </p:cNvSpPr>
            <p:nvPr/>
          </p:nvSpPr>
          <p:spPr bwMode="auto">
            <a:xfrm>
              <a:off x="3956050" y="4084638"/>
              <a:ext cx="1441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Server</a:t>
              </a:r>
            </a:p>
          </p:txBody>
        </p:sp>
        <p:sp>
          <p:nvSpPr>
            <p:cNvPr id="64" name="Rounded Rectangle 45">
              <a:extLst/>
            </p:cNvPr>
            <p:cNvSpPr/>
            <p:nvPr/>
          </p:nvSpPr>
          <p:spPr>
            <a:xfrm>
              <a:off x="5554663" y="1338263"/>
              <a:ext cx="2292350" cy="4572000"/>
            </a:xfrm>
            <a:prstGeom prst="roundRect">
              <a:avLst/>
            </a:prstGeom>
            <a:solidFill>
              <a:srgbClr val="AAD4EA">
                <a:alpha val="26000"/>
              </a:srgbClr>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pic>
          <p:nvPicPr>
            <p:cNvPr id="65" name="Picture 49" descr="Deploy (2)">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61050" y="1458913"/>
              <a:ext cx="14541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47">
              <a:extLst/>
            </p:cNvPr>
            <p:cNvSpPr txBox="1">
              <a:spLocks noChangeArrowheads="1"/>
            </p:cNvSpPr>
            <p:nvPr/>
          </p:nvSpPr>
          <p:spPr bwMode="auto">
            <a:xfrm>
              <a:off x="5845175" y="1697038"/>
              <a:ext cx="145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Agent</a:t>
              </a:r>
            </a:p>
          </p:txBody>
        </p:sp>
        <p:sp>
          <p:nvSpPr>
            <p:cNvPr id="67" name="Oval 66">
              <a:extLst/>
            </p:cNvPr>
            <p:cNvSpPr/>
            <p:nvPr/>
          </p:nvSpPr>
          <p:spPr>
            <a:xfrm>
              <a:off x="5907088" y="2005013"/>
              <a:ext cx="1501775" cy="635000"/>
            </a:xfrm>
            <a:prstGeom prst="ellipse">
              <a:avLst/>
            </a:prstGeom>
            <a:solidFill>
              <a:srgbClr val="FFFFFF"/>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68" name="Oval 67">
              <a:extLst/>
            </p:cNvPr>
            <p:cNvSpPr/>
            <p:nvPr/>
          </p:nvSpPr>
          <p:spPr>
            <a:xfrm>
              <a:off x="5994400" y="3802063"/>
              <a:ext cx="1423988" cy="627062"/>
            </a:xfrm>
            <a:prstGeom prst="ellipse">
              <a:avLst/>
            </a:prstGeom>
            <a:solidFill>
              <a:srgbClr val="92D050"/>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69" name="Oval 68">
              <a:extLst/>
            </p:cNvPr>
            <p:cNvSpPr/>
            <p:nvPr/>
          </p:nvSpPr>
          <p:spPr>
            <a:xfrm>
              <a:off x="6011863" y="2932113"/>
              <a:ext cx="1397000" cy="482600"/>
            </a:xfrm>
            <a:prstGeom prst="ellipse">
              <a:avLst/>
            </a:prstGeom>
            <a:solidFill>
              <a:srgbClr val="FFFFFF"/>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70" name="TextBox 55">
              <a:extLst/>
            </p:cNvPr>
            <p:cNvSpPr txBox="1">
              <a:spLocks noChangeArrowheads="1"/>
            </p:cNvSpPr>
            <p:nvPr/>
          </p:nvSpPr>
          <p:spPr bwMode="auto">
            <a:xfrm>
              <a:off x="6172200" y="2159000"/>
              <a:ext cx="838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Download artifacts</a:t>
              </a:r>
            </a:p>
          </p:txBody>
        </p:sp>
        <p:cxnSp>
          <p:nvCxnSpPr>
            <p:cNvPr id="71" name="Straight Arrow Connector 70">
              <a:extLst/>
            </p:cNvPr>
            <p:cNvCxnSpPr>
              <a:cxnSpLocks noChangeShapeType="1"/>
              <a:endCxn id="67" idx="2"/>
            </p:cNvCxnSpPr>
            <p:nvPr/>
          </p:nvCxnSpPr>
          <p:spPr bwMode="auto">
            <a:xfrm flipV="1">
              <a:off x="4805363" y="2322513"/>
              <a:ext cx="1101725" cy="677862"/>
            </a:xfrm>
            <a:prstGeom prst="straightConnector1">
              <a:avLst/>
            </a:prstGeom>
            <a:noFill/>
            <a:ln w="25400">
              <a:solidFill>
                <a:srgbClr val="8CC63F"/>
              </a:solidFill>
              <a:round/>
              <a:headEnd/>
              <a:tailEnd type="arrow" w="med" len="med"/>
            </a:ln>
            <a:effectLst>
              <a:outerShdw blurRad="40000" dist="20000" dir="5400000" rotWithShape="0">
                <a:srgbClr val="808080">
                  <a:alpha val="37999"/>
                </a:srgbClr>
              </a:outerShdw>
            </a:effectLst>
            <a:extLst/>
          </p:spPr>
        </p:cxnSp>
        <p:cxnSp>
          <p:nvCxnSpPr>
            <p:cNvPr id="72" name="Straight Arrow Connector 71">
              <a:extLst/>
            </p:cNvPr>
            <p:cNvCxnSpPr>
              <a:stCxn id="69" idx="4"/>
              <a:endCxn id="68" idx="0"/>
            </p:cNvCxnSpPr>
            <p:nvPr/>
          </p:nvCxnSpPr>
          <p:spPr>
            <a:xfrm flipH="1">
              <a:off x="6707188" y="3414713"/>
              <a:ext cx="3175" cy="387350"/>
            </a:xfrm>
            <a:prstGeom prst="straightConnector1">
              <a:avLst/>
            </a:prstGeom>
            <a:noFill/>
            <a:ln w="25400" cap="flat" cmpd="sng" algn="ctr">
              <a:solidFill>
                <a:srgbClr val="8CC63F"/>
              </a:solidFill>
              <a:prstDash val="solid"/>
              <a:tailEnd type="arrow"/>
            </a:ln>
            <a:effectLst/>
          </p:spPr>
        </p:cxnSp>
        <p:cxnSp>
          <p:nvCxnSpPr>
            <p:cNvPr id="73" name="Straight Arrow Connector 72">
              <a:extLst/>
            </p:cNvPr>
            <p:cNvCxnSpPr>
              <a:stCxn id="68" idx="4"/>
              <a:endCxn id="84" idx="0"/>
            </p:cNvCxnSpPr>
            <p:nvPr/>
          </p:nvCxnSpPr>
          <p:spPr>
            <a:xfrm>
              <a:off x="6707188" y="4429125"/>
              <a:ext cx="12700" cy="546100"/>
            </a:xfrm>
            <a:prstGeom prst="straightConnector1">
              <a:avLst/>
            </a:prstGeom>
            <a:noFill/>
            <a:ln w="25400" cap="flat" cmpd="sng" algn="ctr">
              <a:solidFill>
                <a:srgbClr val="8CC63F"/>
              </a:solidFill>
              <a:prstDash val="solid"/>
              <a:tailEnd type="arrow"/>
            </a:ln>
            <a:effectLst/>
          </p:spPr>
        </p:cxnSp>
        <p:sp>
          <p:nvSpPr>
            <p:cNvPr id="74" name="TextBox 85">
              <a:extLst/>
            </p:cNvPr>
            <p:cNvSpPr txBox="1">
              <a:spLocks noChangeArrowheads="1"/>
            </p:cNvSpPr>
            <p:nvPr/>
          </p:nvSpPr>
          <p:spPr bwMode="auto">
            <a:xfrm>
              <a:off x="6086475" y="3925888"/>
              <a:ext cx="13319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More Middleware Deploy steps</a:t>
              </a:r>
            </a:p>
          </p:txBody>
        </p:sp>
        <p:sp>
          <p:nvSpPr>
            <p:cNvPr id="75" name="TextBox 87">
              <a:extLst/>
            </p:cNvPr>
            <p:cNvSpPr txBox="1">
              <a:spLocks noChangeArrowheads="1"/>
            </p:cNvSpPr>
            <p:nvPr/>
          </p:nvSpPr>
          <p:spPr bwMode="auto">
            <a:xfrm>
              <a:off x="6232525" y="2971800"/>
              <a:ext cx="838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Deploy data sets</a:t>
              </a:r>
            </a:p>
          </p:txBody>
        </p:sp>
        <p:cxnSp>
          <p:nvCxnSpPr>
            <p:cNvPr id="76" name="Straight Arrow Connector 75">
              <a:extLst/>
            </p:cNvPr>
            <p:cNvCxnSpPr>
              <a:cxnSpLocks/>
              <a:stCxn id="69" idx="6"/>
              <a:endCxn id="89" idx="2"/>
            </p:cNvCxnSpPr>
            <p:nvPr/>
          </p:nvCxnSpPr>
          <p:spPr>
            <a:xfrm flipV="1">
              <a:off x="7408863" y="2440781"/>
              <a:ext cx="592137" cy="732632"/>
            </a:xfrm>
            <a:prstGeom prst="straightConnector1">
              <a:avLst/>
            </a:prstGeom>
            <a:noFill/>
            <a:ln w="25400" cap="flat" cmpd="sng" algn="ctr">
              <a:solidFill>
                <a:srgbClr val="8CC63F"/>
              </a:solidFill>
              <a:prstDash val="solid"/>
              <a:tailEnd type="arrow"/>
            </a:ln>
            <a:effectLst/>
          </p:spPr>
        </p:cxnSp>
        <p:cxnSp>
          <p:nvCxnSpPr>
            <p:cNvPr id="77" name="Elbow Connector 95">
              <a:extLst/>
            </p:cNvPr>
            <p:cNvCxnSpPr>
              <a:endCxn id="61" idx="2"/>
            </p:cNvCxnSpPr>
            <p:nvPr/>
          </p:nvCxnSpPr>
          <p:spPr>
            <a:xfrm rot="10800000">
              <a:off x="4689475" y="4408488"/>
              <a:ext cx="2054225" cy="898525"/>
            </a:xfrm>
            <a:prstGeom prst="bentConnector2">
              <a:avLst/>
            </a:prstGeom>
            <a:noFill/>
            <a:ln w="25400" cap="flat" cmpd="sng" algn="ctr">
              <a:solidFill>
                <a:srgbClr val="8CC63F"/>
              </a:solidFill>
              <a:prstDash val="solid"/>
              <a:tailEnd type="arrow"/>
            </a:ln>
            <a:effectLst/>
          </p:spPr>
        </p:cxnSp>
        <p:sp>
          <p:nvSpPr>
            <p:cNvPr id="78" name="TextBox 96">
              <a:extLst/>
            </p:cNvPr>
            <p:cNvSpPr txBox="1">
              <a:spLocks noChangeArrowheads="1"/>
            </p:cNvSpPr>
            <p:nvPr/>
          </p:nvSpPr>
          <p:spPr bwMode="auto">
            <a:xfrm>
              <a:off x="4049713" y="5372100"/>
              <a:ext cx="1360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Update Inventory status</a:t>
              </a:r>
            </a:p>
          </p:txBody>
        </p:sp>
        <p:sp>
          <p:nvSpPr>
            <p:cNvPr id="79" name="TextBox 100">
              <a:extLst/>
            </p:cNvPr>
            <p:cNvSpPr txBox="1">
              <a:spLocks noChangeArrowheads="1"/>
            </p:cNvSpPr>
            <p:nvPr/>
          </p:nvSpPr>
          <p:spPr bwMode="auto">
            <a:xfrm>
              <a:off x="1378899" y="1220982"/>
              <a:ext cx="2278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z/OS LPAR, Build system</a:t>
              </a:r>
            </a:p>
          </p:txBody>
        </p:sp>
        <p:sp>
          <p:nvSpPr>
            <p:cNvPr id="80" name="TextBox 101">
              <a:extLst/>
            </p:cNvPr>
            <p:cNvSpPr txBox="1">
              <a:spLocks noChangeArrowheads="1"/>
            </p:cNvSpPr>
            <p:nvPr/>
          </p:nvSpPr>
          <p:spPr bwMode="auto">
            <a:xfrm>
              <a:off x="7726363" y="1236663"/>
              <a:ext cx="1463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4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z/OS LPAR</a:t>
              </a:r>
            </a:p>
          </p:txBody>
        </p:sp>
        <p:sp>
          <p:nvSpPr>
            <p:cNvPr id="81" name="TextBox 102">
              <a:extLst/>
            </p:cNvPr>
            <p:cNvSpPr txBox="1">
              <a:spLocks noChangeArrowheads="1"/>
            </p:cNvSpPr>
            <p:nvPr/>
          </p:nvSpPr>
          <p:spPr bwMode="auto">
            <a:xfrm>
              <a:off x="152400" y="6248400"/>
              <a:ext cx="4894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6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Note: LPARs can be the same or different LPARs</a:t>
              </a:r>
            </a:p>
          </p:txBody>
        </p:sp>
        <p:sp>
          <p:nvSpPr>
            <p:cNvPr id="82" name="TextBox 59">
              <a:extLst/>
            </p:cNvPr>
            <p:cNvSpPr txBox="1">
              <a:spLocks noChangeArrowheads="1"/>
            </p:cNvSpPr>
            <p:nvPr/>
          </p:nvSpPr>
          <p:spPr bwMode="auto">
            <a:xfrm>
              <a:off x="1677988" y="3940177"/>
              <a:ext cx="16637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Store meta data</a:t>
              </a:r>
            </a:p>
          </p:txBody>
        </p:sp>
        <p:sp>
          <p:nvSpPr>
            <p:cNvPr id="83" name="TextBox 63">
              <a:extLst/>
            </p:cNvPr>
            <p:cNvSpPr txBox="1">
              <a:spLocks noChangeArrowheads="1"/>
            </p:cNvSpPr>
            <p:nvPr/>
          </p:nvSpPr>
          <p:spPr bwMode="auto">
            <a:xfrm>
              <a:off x="1839913" y="3608388"/>
              <a:ext cx="1663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Store version artifacts</a:t>
              </a:r>
            </a:p>
          </p:txBody>
        </p:sp>
        <p:sp>
          <p:nvSpPr>
            <p:cNvPr id="84" name="Oval 83">
              <a:extLst/>
            </p:cNvPr>
            <p:cNvSpPr/>
            <p:nvPr/>
          </p:nvSpPr>
          <p:spPr>
            <a:xfrm>
              <a:off x="6007100" y="4975225"/>
              <a:ext cx="1425575" cy="628650"/>
            </a:xfrm>
            <a:prstGeom prst="ellipse">
              <a:avLst/>
            </a:prstGeom>
            <a:solidFill>
              <a:srgbClr val="92D050"/>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85" name="TextBox 73">
              <a:extLst/>
            </p:cNvPr>
            <p:cNvSpPr txBox="1">
              <a:spLocks noChangeArrowheads="1"/>
            </p:cNvSpPr>
            <p:nvPr/>
          </p:nvSpPr>
          <p:spPr bwMode="auto">
            <a:xfrm>
              <a:off x="6041232" y="5094288"/>
              <a:ext cx="13319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More z/OS</a:t>
              </a:r>
            </a:p>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Deploy steps</a:t>
              </a:r>
            </a:p>
          </p:txBody>
        </p:sp>
        <p:sp>
          <p:nvSpPr>
            <p:cNvPr id="86" name="Rounded Rectangle 74">
              <a:extLst/>
            </p:cNvPr>
            <p:cNvSpPr/>
            <p:nvPr/>
          </p:nvSpPr>
          <p:spPr>
            <a:xfrm>
              <a:off x="358775" y="3654425"/>
              <a:ext cx="1468438" cy="754063"/>
            </a:xfrm>
            <a:prstGeom prst="roundRect">
              <a:avLst/>
            </a:prstGeom>
            <a:solidFill>
              <a:srgbClr val="AAD4EA">
                <a:alpha val="26000"/>
              </a:srgbClr>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dirty="0">
                <a:ln>
                  <a:noFill/>
                </a:ln>
                <a:solidFill>
                  <a:srgbClr val="FFFFFF"/>
                </a:solidFill>
                <a:effectLst/>
                <a:uLnTx/>
                <a:uFillTx/>
                <a:latin typeface="Arial"/>
                <a:ea typeface="+mn-ea"/>
                <a:cs typeface="Arial"/>
              </a:endParaRPr>
            </a:p>
          </p:txBody>
        </p:sp>
        <p:pic>
          <p:nvPicPr>
            <p:cNvPr id="87" name="Picture 49" descr="Deploy (2)">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73063" y="3802063"/>
              <a:ext cx="14541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90">
              <a:extLst/>
            </p:cNvPr>
            <p:cNvSpPr txBox="1">
              <a:spLocks noChangeArrowheads="1"/>
            </p:cNvSpPr>
            <p:nvPr/>
          </p:nvSpPr>
          <p:spPr bwMode="auto">
            <a:xfrm>
              <a:off x="4530725" y="2368550"/>
              <a:ext cx="1330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deploy</a:t>
              </a:r>
            </a:p>
          </p:txBody>
        </p:sp>
        <p:sp>
          <p:nvSpPr>
            <p:cNvPr id="89" name="Round Same Side Corner Rectangle 53">
              <a:extLst/>
            </p:cNvPr>
            <p:cNvSpPr/>
            <p:nvPr/>
          </p:nvSpPr>
          <p:spPr bwMode="auto">
            <a:xfrm>
              <a:off x="8001000" y="2012949"/>
              <a:ext cx="914400" cy="855663"/>
            </a:xfrm>
            <a:prstGeom prst="round2SameRect">
              <a:avLst/>
            </a:prstGeom>
            <a:noFill/>
            <a:ln w="9525" cap="flat" cmpd="sng" algn="ctr">
              <a:solidFill>
                <a:srgbClr val="000000"/>
              </a:solidFill>
              <a:prstDash val="solid"/>
              <a:round/>
              <a:headEnd type="none" w="med" len="med"/>
              <a:tailEnd type="none" w="med" len="med"/>
            </a:ln>
            <a:effectLst/>
            <a:extLst/>
          </p:spPr>
          <p:txBody>
            <a:bodyPr wrap="none"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PDS</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Sequential</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HFS</a:t>
              </a:r>
            </a:p>
          </p:txBody>
        </p:sp>
        <p:cxnSp>
          <p:nvCxnSpPr>
            <p:cNvPr id="90" name="Straight Arrow Connector 89">
              <a:extLst/>
            </p:cNvPr>
            <p:cNvCxnSpPr>
              <a:stCxn id="67" idx="4"/>
              <a:endCxn id="75" idx="0"/>
            </p:cNvCxnSpPr>
            <p:nvPr/>
          </p:nvCxnSpPr>
          <p:spPr>
            <a:xfrm flipH="1">
              <a:off x="6651625" y="2640013"/>
              <a:ext cx="6350" cy="331787"/>
            </a:xfrm>
            <a:prstGeom prst="straightConnector1">
              <a:avLst/>
            </a:prstGeom>
            <a:noFill/>
            <a:ln w="25400" cap="flat" cmpd="sng" algn="ctr">
              <a:solidFill>
                <a:srgbClr val="8CC63F"/>
              </a:solidFill>
              <a:prstDash val="solid"/>
              <a:tailEnd type="arrow"/>
            </a:ln>
            <a:effectLst/>
          </p:spPr>
        </p:cxnSp>
        <p:sp>
          <p:nvSpPr>
            <p:cNvPr id="91" name="Round Same Side Corner Rectangle 64">
              <a:extLst/>
            </p:cNvPr>
            <p:cNvSpPr/>
            <p:nvPr/>
          </p:nvSpPr>
          <p:spPr bwMode="auto">
            <a:xfrm>
              <a:off x="8001000" y="3053556"/>
              <a:ext cx="914400" cy="1385888"/>
            </a:xfrm>
            <a:prstGeom prst="round2SameRect">
              <a:avLst/>
            </a:prstGeom>
            <a:noFill/>
            <a:ln w="9525" cap="flat" cmpd="sng" algn="ctr">
              <a:solidFill>
                <a:srgbClr val="000000"/>
              </a:solidFill>
              <a:prstDash val="solid"/>
              <a:round/>
              <a:headEnd type="none" w="med" len="med"/>
              <a:tailEnd type="none" w="med" len="med"/>
            </a:ln>
            <a:effectLst/>
            <a:extLst/>
          </p:spPr>
          <p:txBody>
            <a:bodyPr wrap="none"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CICS</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DB2</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err="1">
                  <a:ln>
                    <a:noFill/>
                  </a:ln>
                  <a:solidFill>
                    <a:srgbClr val="000000"/>
                  </a:solidFill>
                  <a:effectLst/>
                  <a:uLnTx/>
                  <a:uFillTx/>
                  <a:latin typeface="Arial" charset="0"/>
                  <a:ea typeface="宋体" panose="02010600030101010101" pitchFamily="2" charset="-122"/>
                  <a:cs typeface="Arial"/>
                </a:rPr>
                <a:t>WASz</a:t>
              </a:r>
              <a:endPar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endParaRP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err="1">
                  <a:ln>
                    <a:noFill/>
                  </a:ln>
                  <a:solidFill>
                    <a:srgbClr val="000000"/>
                  </a:solidFill>
                  <a:effectLst/>
                  <a:uLnTx/>
                  <a:uFillTx/>
                  <a:latin typeface="Arial" charset="0"/>
                  <a:ea typeface="宋体" panose="02010600030101010101" pitchFamily="2" charset="-122"/>
                  <a:cs typeface="Arial"/>
                </a:rPr>
                <a:t>MQz</a:t>
              </a:r>
              <a:endPar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endParaRP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IMS</a:t>
              </a:r>
            </a:p>
          </p:txBody>
        </p:sp>
        <p:cxnSp>
          <p:nvCxnSpPr>
            <p:cNvPr id="92" name="Straight Arrow Connector 91">
              <a:extLst/>
            </p:cNvPr>
            <p:cNvCxnSpPr>
              <a:cxnSpLocks/>
              <a:stCxn id="74" idx="3"/>
              <a:endCxn id="91" idx="2"/>
            </p:cNvCxnSpPr>
            <p:nvPr/>
          </p:nvCxnSpPr>
          <p:spPr>
            <a:xfrm flipV="1">
              <a:off x="7418388" y="3746500"/>
              <a:ext cx="582612" cy="394832"/>
            </a:xfrm>
            <a:prstGeom prst="straightConnector1">
              <a:avLst/>
            </a:prstGeom>
            <a:noFill/>
            <a:ln w="25400" cap="flat" cmpd="sng" algn="ctr">
              <a:solidFill>
                <a:srgbClr val="8CC63F"/>
              </a:solidFill>
              <a:prstDash val="solid"/>
              <a:tailEnd type="arrow"/>
            </a:ln>
            <a:effectLst/>
          </p:spPr>
        </p:cxnSp>
        <p:sp>
          <p:nvSpPr>
            <p:cNvPr id="93" name="Round Same Side Corner Rectangle 69">
              <a:extLst/>
            </p:cNvPr>
            <p:cNvSpPr/>
            <p:nvPr/>
          </p:nvSpPr>
          <p:spPr bwMode="auto">
            <a:xfrm>
              <a:off x="8001000" y="4624388"/>
              <a:ext cx="914400" cy="1441875"/>
            </a:xfrm>
            <a:prstGeom prst="round2SameRect">
              <a:avLst/>
            </a:prstGeom>
            <a:noFill/>
            <a:ln w="9525" cap="flat" cmpd="sng" algn="ctr">
              <a:solidFill>
                <a:srgbClr val="000000"/>
              </a:solidFill>
              <a:prstDash val="solid"/>
              <a:round/>
              <a:headEnd type="none" w="med" len="med"/>
              <a:tailEnd type="none" w="med" len="med"/>
            </a:ln>
            <a:effectLst/>
            <a:extLst/>
          </p:spPr>
          <p:txBody>
            <a:bodyPr wrap="none"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JCL</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REXX</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TSO</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ISPF</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MVS</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SHELL</a:t>
              </a:r>
            </a:p>
          </p:txBody>
        </p:sp>
        <p:cxnSp>
          <p:nvCxnSpPr>
            <p:cNvPr id="94" name="Straight Arrow Connector 93">
              <a:extLst/>
            </p:cNvPr>
            <p:cNvCxnSpPr>
              <a:cxnSpLocks/>
              <a:stCxn id="84" idx="6"/>
              <a:endCxn id="93" idx="2"/>
            </p:cNvCxnSpPr>
            <p:nvPr/>
          </p:nvCxnSpPr>
          <p:spPr>
            <a:xfrm>
              <a:off x="7432675" y="5289550"/>
              <a:ext cx="568325" cy="55776"/>
            </a:xfrm>
            <a:prstGeom prst="straightConnector1">
              <a:avLst/>
            </a:prstGeom>
            <a:noFill/>
            <a:ln w="25400" cap="flat" cmpd="sng" algn="ctr">
              <a:solidFill>
                <a:srgbClr val="8CC63F"/>
              </a:solidFill>
              <a:prstDash val="solid"/>
              <a:tailEnd type="arrow"/>
            </a:ln>
            <a:effectLst/>
          </p:spPr>
        </p:cxnSp>
        <p:sp>
          <p:nvSpPr>
            <p:cNvPr id="95" name="Can 77">
              <a:extLst/>
            </p:cNvPr>
            <p:cNvSpPr/>
            <p:nvPr/>
          </p:nvSpPr>
          <p:spPr>
            <a:xfrm>
              <a:off x="4194175" y="3182938"/>
              <a:ext cx="1071563" cy="596900"/>
            </a:xfrm>
            <a:prstGeom prst="can">
              <a:avLst/>
            </a:prstGeom>
            <a:solidFill>
              <a:srgbClr val="00B0F0">
                <a:alpha val="26000"/>
              </a:srgbClr>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rPr>
                <a:t>CodeStation</a:t>
              </a:r>
            </a:p>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rPr>
                <a:t>In UCD</a:t>
              </a:r>
            </a:p>
          </p:txBody>
        </p:sp>
      </p:grpSp>
      <p:sp>
        <p:nvSpPr>
          <p:cNvPr id="49" name="Rectangle: Rounded Corners 48"/>
          <p:cNvSpPr/>
          <p:nvPr/>
        </p:nvSpPr>
        <p:spPr>
          <a:xfrm>
            <a:off x="5079244" y="1145722"/>
            <a:ext cx="1172745" cy="644130"/>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ln w="0"/>
                <a:solidFill>
                  <a:schemeClr val="tx1"/>
                </a:solidFill>
                <a:effectLst>
                  <a:outerShdw blurRad="38100" dist="19050" dir="2700000" algn="tl" rotWithShape="0">
                    <a:schemeClr val="dk1">
                      <a:alpha val="40000"/>
                    </a:schemeClr>
                  </a:outerShdw>
                </a:effectLst>
              </a:rPr>
              <a:t>Nexus /</a:t>
            </a:r>
          </a:p>
          <a:p>
            <a:pPr algn="ctr"/>
            <a:r>
              <a:rPr lang="en-IN" sz="1200" b="1" dirty="0" err="1">
                <a:ln w="0"/>
                <a:solidFill>
                  <a:schemeClr val="tx1"/>
                </a:solidFill>
                <a:effectLst>
                  <a:outerShdw blurRad="38100" dist="19050" dir="2700000" algn="tl" rotWithShape="0">
                    <a:schemeClr val="dk1">
                      <a:alpha val="40000"/>
                    </a:schemeClr>
                  </a:outerShdw>
                </a:effectLst>
              </a:rPr>
              <a:t>Artifactory</a:t>
            </a:r>
            <a:endParaRPr lang="en-IN" sz="1200" b="1" dirty="0">
              <a:ln w="0"/>
              <a:solidFill>
                <a:schemeClr val="tx1"/>
              </a:solidFill>
              <a:effectLst>
                <a:outerShdw blurRad="38100" dist="19050" dir="2700000" algn="tl" rotWithShape="0">
                  <a:schemeClr val="dk1">
                    <a:alpha val="40000"/>
                  </a:schemeClr>
                </a:outerShdw>
              </a:effectLst>
            </a:endParaRPr>
          </a:p>
        </p:txBody>
      </p:sp>
      <p:cxnSp>
        <p:nvCxnSpPr>
          <p:cNvPr id="96" name="Straight Arrow Connector 95">
            <a:extLst/>
          </p:cNvPr>
          <p:cNvCxnSpPr>
            <a:cxnSpLocks noChangeShapeType="1"/>
            <a:endCxn id="49" idx="1"/>
          </p:cNvCxnSpPr>
          <p:nvPr/>
        </p:nvCxnSpPr>
        <p:spPr bwMode="auto">
          <a:xfrm flipV="1">
            <a:off x="2559825" y="1467787"/>
            <a:ext cx="2519419" cy="2181236"/>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a:extLst/>
        </p:spPr>
      </p:cxnSp>
      <p:sp>
        <p:nvSpPr>
          <p:cNvPr id="97" name="TextBox 59">
            <a:extLst/>
          </p:cNvPr>
          <p:cNvSpPr txBox="1">
            <a:spLocks noChangeArrowheads="1"/>
          </p:cNvSpPr>
          <p:nvPr/>
        </p:nvSpPr>
        <p:spPr bwMode="auto">
          <a:xfrm>
            <a:off x="2542327" y="4034874"/>
            <a:ext cx="2034170" cy="461665"/>
          </a:xfrm>
          <a:prstGeom prst="rect">
            <a:avLst/>
          </a:prstGeom>
          <a:solidFill>
            <a:schemeClr val="accent5"/>
          </a:solidFill>
          <a:ln>
            <a:noFill/>
          </a:ln>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Package</a:t>
            </a:r>
            <a:r>
              <a:rPr kumimoji="0" lang="en-US" altLang="zh-CN" sz="1200" b="0" i="1" u="none" strike="noStrike" kern="0" cap="none" spc="0" normalizeH="0" noProof="0" dirty="0">
                <a:ln>
                  <a:noFill/>
                </a:ln>
                <a:solidFill>
                  <a:srgbClr val="000000"/>
                </a:solidFill>
                <a:effectLst/>
                <a:uLnTx/>
                <a:uFillTx/>
                <a:latin typeface="Arial" panose="020B0604020202020204" pitchFamily="34" charset="0"/>
                <a:ea typeface="宋体" panose="02010600030101010101" pitchFamily="2" charset="-122"/>
                <a:cs typeface="Arial"/>
              </a:rPr>
              <a:t> Individual Artifacts “as is”</a:t>
            </a:r>
            <a:endPar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endParaRPr>
          </a:p>
        </p:txBody>
      </p:sp>
      <p:cxnSp>
        <p:nvCxnSpPr>
          <p:cNvPr id="98" name="Straight Arrow Connector 97">
            <a:extLst/>
          </p:cNvPr>
          <p:cNvCxnSpPr>
            <a:cxnSpLocks noChangeShapeType="1"/>
            <a:stCxn id="49" idx="3"/>
            <a:endCxn id="67" idx="1"/>
          </p:cNvCxnSpPr>
          <p:nvPr/>
        </p:nvCxnSpPr>
        <p:spPr bwMode="auto">
          <a:xfrm>
            <a:off x="6251989" y="1467787"/>
            <a:ext cx="1520472" cy="448517"/>
          </a:xfrm>
          <a:prstGeom prst="straightConnector1">
            <a:avLst/>
          </a:prstGeom>
          <a:noFill/>
          <a:ln w="25400">
            <a:solidFill>
              <a:schemeClr val="accent5"/>
            </a:solidFill>
            <a:round/>
            <a:headEnd/>
            <a:tailEnd type="arrow" w="med" len="med"/>
          </a:ln>
          <a:effectLst>
            <a:outerShdw blurRad="40000" dist="20000" dir="5400000" rotWithShape="0">
              <a:srgbClr val="808080">
                <a:alpha val="37999"/>
              </a:srgbClr>
            </a:outerShdw>
          </a:effectLst>
          <a:extLst/>
        </p:spPr>
      </p:cxnSp>
    </p:spTree>
    <p:extLst>
      <p:ext uri="{BB962C8B-B14F-4D97-AF65-F5344CB8AC3E}">
        <p14:creationId xmlns:p14="http://schemas.microsoft.com/office/powerpoint/2010/main" val="35692795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05596DF-518C-874D-94AA-72FDF7AFB5B7}"/>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pic>
        <p:nvPicPr>
          <p:cNvPr id="17" name="Picture 16">
            <a:extLst>
              <a:ext uri="{FF2B5EF4-FFF2-40B4-BE49-F238E27FC236}">
                <a16:creationId xmlns:a16="http://schemas.microsoft.com/office/drawing/2014/main" id="{7C6EEC28-90B9-224C-8F66-85445BA47D9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5974" y="394814"/>
            <a:ext cx="2700693" cy="546976"/>
          </a:xfrm>
          <a:prstGeom prst="rect">
            <a:avLst/>
          </a:prstGeom>
        </p:spPr>
      </p:pic>
      <p:sp>
        <p:nvSpPr>
          <p:cNvPr id="5" name="TextBox 4"/>
          <p:cNvSpPr txBox="1"/>
          <p:nvPr/>
        </p:nvSpPr>
        <p:spPr>
          <a:xfrm>
            <a:off x="74646" y="1455576"/>
            <a:ext cx="6427754" cy="3970318"/>
          </a:xfrm>
          <a:prstGeom prst="rect">
            <a:avLst/>
          </a:prstGeom>
          <a:noFill/>
        </p:spPr>
        <p:txBody>
          <a:bodyPr wrap="square" rtlCol="0">
            <a:spAutoFit/>
          </a:bodyPr>
          <a:lstStyle/>
          <a:p>
            <a:pPr algn="l"/>
            <a:r>
              <a:rPr lang="en-IN" dirty="0">
                <a:latin typeface="Helvetica Neue" panose="02000503000000020004" pitchFamily="2" charset="0"/>
                <a:ea typeface="Helvetica Neue" panose="02000503000000020004" pitchFamily="2" charset="0"/>
                <a:cs typeface="Helvetica Neue" panose="02000503000000020004" pitchFamily="2" charset="0"/>
              </a:rPr>
              <a:t>Resources:</a:t>
            </a:r>
          </a:p>
          <a:p>
            <a:r>
              <a:rPr lang="en-IN" u="sng" dirty="0">
                <a:hlinkClick r:id="rId4"/>
              </a:rPr>
              <a:t>http://www.urbancodelabs.com</a:t>
            </a:r>
            <a:r>
              <a:rPr lang="en-IN" dirty="0"/>
              <a:t> </a:t>
            </a:r>
            <a:endParaRPr lang="en-IN" dirty="0">
              <a:latin typeface="Helvetica Neue" panose="02000503000000020004" pitchFamily="2" charset="0"/>
              <a:ea typeface="Helvetica Neue" panose="02000503000000020004" pitchFamily="2" charset="0"/>
              <a:cs typeface="Helvetica Neue" panose="02000503000000020004" pitchFamily="2" charset="0"/>
            </a:endParaRPr>
          </a:p>
          <a:p>
            <a:r>
              <a:rPr lang="en-IN" dirty="0">
                <a:hlinkClick r:id="rId5"/>
              </a:rPr>
              <a:t>https://developer.ibm.com/urbancode/products/urbancode-deploy/features/urbancode-deploy-system-z/</a:t>
            </a:r>
            <a:endParaRPr lang="en-IN" dirty="0"/>
          </a:p>
          <a:p>
            <a:r>
              <a:rPr lang="en-IN" dirty="0">
                <a:hlinkClick r:id="rId6"/>
              </a:rPr>
              <a:t>https://www.ibm.com/developerworks/community/blogs/invisiblethread/entry/Announcing_the_New_Mobile_to_Mainframe_DevOps_For_Dummies_Book</a:t>
            </a:r>
            <a:endParaRPr lang="en-IN" dirty="0"/>
          </a:p>
          <a:p>
            <a:r>
              <a:rPr lang="en-IN" dirty="0">
                <a:hlinkClick r:id="rId7"/>
              </a:rPr>
              <a:t>https://www.youtube.com/watch?v=8i7V2ZvLcUM#</a:t>
            </a:r>
            <a:r>
              <a:rPr lang="en-IN" dirty="0"/>
              <a:t> (DevOps for Mainframe)</a:t>
            </a:r>
          </a:p>
          <a:p>
            <a:endParaRPr lang="en-IN" dirty="0"/>
          </a:p>
          <a:p>
            <a:endParaRPr lang="en-IN" dirty="0">
              <a:hlinkClick r:id="rId8"/>
            </a:endParaRPr>
          </a:p>
          <a:p>
            <a:r>
              <a:rPr lang="en-IN" dirty="0">
                <a:latin typeface="Helvetica Neue" panose="02000503000000020004" pitchFamily="2" charset="0"/>
                <a:ea typeface="Helvetica Neue" panose="02000503000000020004" pitchFamily="2" charset="0"/>
                <a:cs typeface="Helvetica Neue" panose="02000503000000020004" pitchFamily="2" charset="0"/>
              </a:rPr>
              <a:t>IBM DevOps Value Stream Assessment:</a:t>
            </a:r>
            <a:endParaRPr lang="en-IN" dirty="0">
              <a:latin typeface="Helvetica Neue" panose="02000503000000020004" pitchFamily="2" charset="0"/>
              <a:ea typeface="Helvetica Neue" panose="02000503000000020004" pitchFamily="2" charset="0"/>
              <a:cs typeface="Helvetica Neue" panose="02000503000000020004" pitchFamily="2" charset="0"/>
              <a:hlinkClick r:id="rId8"/>
            </a:endParaRPr>
          </a:p>
          <a:p>
            <a:r>
              <a:rPr lang="en-IN" dirty="0">
                <a:hlinkClick r:id="rId9"/>
              </a:rPr>
              <a:t>https://developer.ibm.com/mainframe/products/devops-acceleration-program/assessment/</a:t>
            </a:r>
            <a:endParaRPr lang="en-IN" dirty="0"/>
          </a:p>
        </p:txBody>
      </p:sp>
    </p:spTree>
    <p:extLst>
      <p:ext uri="{BB962C8B-B14F-4D97-AF65-F5344CB8AC3E}">
        <p14:creationId xmlns:p14="http://schemas.microsoft.com/office/powerpoint/2010/main" val="1725367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C05596DF-518C-874D-94AA-72FDF7AFB5B7}"/>
              </a:ext>
            </a:extLst>
          </p:cNvPr>
          <p:cNvPicPr>
            <a:picLocks noGrp="1" noChangeAspect="1"/>
          </p:cNvPicPr>
          <p:nvPr>
            <p:ph type="pic" sz="quarter" idx="10"/>
          </p:nvPr>
        </p:nvPicPr>
        <p:blipFill>
          <a:blip r:embed="rId2" cstate="hqprint">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FF1DEC6E-931C-9242-AAD5-A234537E6BA3}"/>
              </a:ext>
            </a:extLst>
          </p:cNvPr>
          <p:cNvSpPr>
            <a:spLocks noGrp="1"/>
          </p:cNvSpPr>
          <p:nvPr>
            <p:ph type="title"/>
          </p:nvPr>
        </p:nvSpPr>
        <p:spPr/>
        <p:txBody>
          <a:bodyPr>
            <a:normAutofit fontScale="90000"/>
          </a:bodyPr>
          <a:lstStyle/>
          <a:p>
            <a:r>
              <a:rPr lang="en-US" dirty="0">
                <a:latin typeface="Arial" panose="020B0604020202020204" pitchFamily="34" charset="0"/>
              </a:rPr>
              <a:t>Contact Us</a:t>
            </a:r>
          </a:p>
        </p:txBody>
      </p:sp>
      <p:sp>
        <p:nvSpPr>
          <p:cNvPr id="4" name="Rectangle 1">
            <a:extLst>
              <a:ext uri="{FF2B5EF4-FFF2-40B4-BE49-F238E27FC236}">
                <a16:creationId xmlns:a16="http://schemas.microsoft.com/office/drawing/2014/main" id="{283DB0A3-CDF1-434A-BAB6-C3B4D1C8E76C}"/>
              </a:ext>
            </a:extLst>
          </p:cNvPr>
          <p:cNvSpPr>
            <a:spLocks noChangeArrowheads="1"/>
          </p:cNvSpPr>
          <p:nvPr/>
        </p:nvSpPr>
        <p:spPr bwMode="auto">
          <a:xfrm>
            <a:off x="685974" y="2455145"/>
            <a:ext cx="518142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en-US" sz="1600" dirty="0">
                <a:solidFill>
                  <a:schemeClr val="bg1"/>
                </a:solidFill>
                <a:latin typeface="Arial" panose="020B0604020202020204" pitchFamily="34" charset="0"/>
                <a:ea typeface="Open Sans" panose="020B0606030504020204" pitchFamily="34" charset="0"/>
                <a:cs typeface="Arial" panose="020B0604020202020204" pitchFamily="34" charset="0"/>
              </a:rPr>
              <a:t>If you’re interested in getting started with </a:t>
            </a:r>
            <a:r>
              <a:rPr lang="en-US" altLang="en-US" sz="1600" dirty="0" err="1">
                <a:solidFill>
                  <a:schemeClr val="bg1"/>
                </a:solidFill>
                <a:latin typeface="Arial" panose="020B0604020202020204" pitchFamily="34" charset="0"/>
                <a:ea typeface="Open Sans" panose="020B0606030504020204" pitchFamily="34" charset="0"/>
                <a:cs typeface="Arial" panose="020B0604020202020204" pitchFamily="34" charset="0"/>
              </a:rPr>
              <a:t>UrbanCode</a:t>
            </a:r>
            <a:r>
              <a:rPr lang="en-US" altLang="en-US" sz="1600" dirty="0">
                <a:solidFill>
                  <a:schemeClr val="bg1"/>
                </a:solidFill>
                <a:latin typeface="Arial" panose="020B0604020202020204" pitchFamily="34" charset="0"/>
                <a:ea typeface="Open Sans" panose="020B0606030504020204" pitchFamily="34" charset="0"/>
                <a:cs typeface="Arial" panose="020B0604020202020204" pitchFamily="34" charset="0"/>
              </a:rPr>
              <a:t> Deploy, our team is ready to help. Contact us today to get started with a free trial. </a:t>
            </a:r>
          </a:p>
        </p:txBody>
      </p:sp>
      <p:sp>
        <p:nvSpPr>
          <p:cNvPr id="7" name="Shape">
            <a:extLst>
              <a:ext uri="{FF2B5EF4-FFF2-40B4-BE49-F238E27FC236}">
                <a16:creationId xmlns:a16="http://schemas.microsoft.com/office/drawing/2014/main" id="{6A195FA1-9AF9-524F-AC21-3784CCF075ED}"/>
              </a:ext>
            </a:extLst>
          </p:cNvPr>
          <p:cNvSpPr/>
          <p:nvPr/>
        </p:nvSpPr>
        <p:spPr bwMode="auto">
          <a:xfrm>
            <a:off x="902766" y="3971337"/>
            <a:ext cx="214835" cy="130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05" y="1369"/>
                </a:moveTo>
                <a:lnTo>
                  <a:pt x="20138" y="1369"/>
                </a:lnTo>
                <a:lnTo>
                  <a:pt x="10806" y="10703"/>
                </a:lnTo>
                <a:lnTo>
                  <a:pt x="1905" y="1369"/>
                </a:lnTo>
                <a:close/>
                <a:moveTo>
                  <a:pt x="874" y="2005"/>
                </a:moveTo>
                <a:lnTo>
                  <a:pt x="10808" y="12268"/>
                </a:lnTo>
                <a:lnTo>
                  <a:pt x="20726" y="2480"/>
                </a:lnTo>
                <a:lnTo>
                  <a:pt x="20726" y="20231"/>
                </a:lnTo>
                <a:lnTo>
                  <a:pt x="874" y="20231"/>
                </a:lnTo>
                <a:lnTo>
                  <a:pt x="874" y="2005"/>
                </a:lnTo>
                <a:close/>
              </a:path>
            </a:pathLst>
          </a:cu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latin typeface="Arial" panose="020B0604020202020204" pitchFamily="34" charset="0"/>
              <a:cs typeface="Arial" panose="020B0604020202020204" pitchFamily="34" charset="0"/>
              <a:sym typeface="Helvetica Neue Medium"/>
            </a:endParaRPr>
          </a:p>
        </p:txBody>
      </p:sp>
      <p:sp>
        <p:nvSpPr>
          <p:cNvPr id="10" name="Text Box 3">
            <a:extLst>
              <a:ext uri="{FF2B5EF4-FFF2-40B4-BE49-F238E27FC236}">
                <a16:creationId xmlns:a16="http://schemas.microsoft.com/office/drawing/2014/main" id="{61851D8A-E061-9140-A5B3-2D3FA17B7C58}"/>
              </a:ext>
            </a:extLst>
          </p:cNvPr>
          <p:cNvSpPr txBox="1">
            <a:spLocks/>
          </p:cNvSpPr>
          <p:nvPr/>
        </p:nvSpPr>
        <p:spPr bwMode="auto">
          <a:xfrm>
            <a:off x="1278112" y="3857102"/>
            <a:ext cx="5891212" cy="728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dirty="0">
                <a:solidFill>
                  <a:schemeClr val="bg1"/>
                </a:solidFill>
                <a:latin typeface="Arial" panose="020B0604020202020204" pitchFamily="34" charset="0"/>
                <a:ea typeface="Poppins" charset="0"/>
                <a:cs typeface="Arial" panose="020B0604020202020204" pitchFamily="34" charset="0"/>
                <a:sym typeface="Poppins" charset="0"/>
              </a:rPr>
              <a:t>Steve Boone</a:t>
            </a:r>
          </a:p>
          <a:p>
            <a:pPr eaLnBrk="1">
              <a:lnSpc>
                <a:spcPct val="120000"/>
              </a:lnSpc>
              <a:defRPr/>
            </a:pPr>
            <a:r>
              <a:rPr lang="en-US" altLang="x-none" sz="1200" dirty="0">
                <a:solidFill>
                  <a:schemeClr val="bg1"/>
                </a:solidFill>
                <a:latin typeface="Arial" panose="020B0604020202020204" pitchFamily="34" charset="0"/>
                <a:ea typeface="Montserrat Semi" charset="0"/>
                <a:cs typeface="Arial" panose="020B0604020202020204" pitchFamily="34" charset="0"/>
                <a:sym typeface="Poppins" charset="0"/>
              </a:rPr>
              <a:t>Head of </a:t>
            </a:r>
            <a:r>
              <a:rPr lang="en-US" altLang="x-none" sz="1200" dirty="0" err="1">
                <a:solidFill>
                  <a:schemeClr val="bg1"/>
                </a:solidFill>
                <a:latin typeface="Arial" panose="020B0604020202020204" pitchFamily="34" charset="0"/>
                <a:ea typeface="Montserrat Semi" charset="0"/>
                <a:cs typeface="Arial" panose="020B0604020202020204" pitchFamily="34" charset="0"/>
                <a:sym typeface="Poppins" charset="0"/>
              </a:rPr>
              <a:t>UrbanCode</a:t>
            </a:r>
            <a:r>
              <a:rPr lang="en-US" altLang="x-none" sz="1200" dirty="0">
                <a:solidFill>
                  <a:schemeClr val="bg1"/>
                </a:solidFill>
                <a:latin typeface="Arial" panose="020B0604020202020204" pitchFamily="34" charset="0"/>
                <a:ea typeface="Montserrat Semi" charset="0"/>
                <a:cs typeface="Arial" panose="020B0604020202020204" pitchFamily="34" charset="0"/>
                <a:sym typeface="Poppins" charset="0"/>
              </a:rPr>
              <a:t> Product Management</a:t>
            </a:r>
          </a:p>
          <a:p>
            <a:pPr eaLnBrk="1">
              <a:lnSpc>
                <a:spcPct val="120000"/>
              </a:lnSpc>
              <a:defRPr/>
            </a:pPr>
            <a:r>
              <a:rPr lang="en-US" altLang="x-none" sz="1200" dirty="0">
                <a:solidFill>
                  <a:schemeClr val="bg1"/>
                </a:solidFill>
                <a:latin typeface="Arial" panose="020B0604020202020204" pitchFamily="34" charset="0"/>
                <a:ea typeface="Montserrat Semi" charset="0"/>
                <a:cs typeface="Arial" panose="020B0604020202020204" pitchFamily="34" charset="0"/>
                <a:sym typeface="Poppins" charset="0"/>
              </a:rPr>
              <a:t>Steven.boone@hcl.com</a:t>
            </a:r>
          </a:p>
          <a:p>
            <a:pPr eaLnBrk="1">
              <a:lnSpc>
                <a:spcPct val="120000"/>
              </a:lnSpc>
              <a:defRPr/>
            </a:pPr>
            <a:endParaRPr lang="x-none" altLang="x-none" sz="1200" dirty="0">
              <a:solidFill>
                <a:schemeClr val="bg1"/>
              </a:solidFill>
              <a:latin typeface="Arial" panose="020B0604020202020204" pitchFamily="34" charset="0"/>
              <a:ea typeface="Montserrat Semi" charset="0"/>
              <a:cs typeface="Arial" panose="020B0604020202020204" pitchFamily="34" charset="0"/>
              <a:sym typeface="Poppins Medium" charset="0"/>
            </a:endParaRPr>
          </a:p>
        </p:txBody>
      </p:sp>
      <p:sp>
        <p:nvSpPr>
          <p:cNvPr id="12" name="Shape">
            <a:extLst>
              <a:ext uri="{FF2B5EF4-FFF2-40B4-BE49-F238E27FC236}">
                <a16:creationId xmlns:a16="http://schemas.microsoft.com/office/drawing/2014/main" id="{183939A5-72CB-804C-A450-8C398AB2E4DB}"/>
              </a:ext>
            </a:extLst>
          </p:cNvPr>
          <p:cNvSpPr/>
          <p:nvPr/>
        </p:nvSpPr>
        <p:spPr bwMode="auto">
          <a:xfrm>
            <a:off x="902766" y="5181061"/>
            <a:ext cx="214835" cy="130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1905" y="1369"/>
                </a:moveTo>
                <a:lnTo>
                  <a:pt x="20138" y="1369"/>
                </a:lnTo>
                <a:lnTo>
                  <a:pt x="10806" y="10703"/>
                </a:lnTo>
                <a:lnTo>
                  <a:pt x="1905" y="1369"/>
                </a:lnTo>
                <a:close/>
                <a:moveTo>
                  <a:pt x="874" y="2005"/>
                </a:moveTo>
                <a:lnTo>
                  <a:pt x="10808" y="12268"/>
                </a:lnTo>
                <a:lnTo>
                  <a:pt x="20726" y="2480"/>
                </a:lnTo>
                <a:lnTo>
                  <a:pt x="20726" y="20231"/>
                </a:lnTo>
                <a:lnTo>
                  <a:pt x="874" y="20231"/>
                </a:lnTo>
                <a:lnTo>
                  <a:pt x="874" y="2005"/>
                </a:lnTo>
                <a:close/>
              </a:path>
            </a:pathLst>
          </a:custGeom>
          <a:solidFill>
            <a:schemeClr val="bg1"/>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solidFill>
                <a:schemeClr val="bg1"/>
              </a:solidFill>
              <a:latin typeface="Arial" panose="020B0604020202020204" pitchFamily="34" charset="0"/>
              <a:cs typeface="Arial" panose="020B0604020202020204" pitchFamily="34" charset="0"/>
              <a:sym typeface="Helvetica Neue Medium"/>
            </a:endParaRPr>
          </a:p>
        </p:txBody>
      </p:sp>
      <p:sp>
        <p:nvSpPr>
          <p:cNvPr id="13" name="Text Box 3">
            <a:extLst>
              <a:ext uri="{FF2B5EF4-FFF2-40B4-BE49-F238E27FC236}">
                <a16:creationId xmlns:a16="http://schemas.microsoft.com/office/drawing/2014/main" id="{21A2F4BD-6238-BB40-A861-787FD8FAF358}"/>
              </a:ext>
            </a:extLst>
          </p:cNvPr>
          <p:cNvSpPr txBox="1">
            <a:spLocks/>
          </p:cNvSpPr>
          <p:nvPr/>
        </p:nvSpPr>
        <p:spPr bwMode="auto">
          <a:xfrm>
            <a:off x="1278112" y="5066826"/>
            <a:ext cx="5891212" cy="728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dirty="0">
                <a:solidFill>
                  <a:schemeClr val="bg1"/>
                </a:solidFill>
                <a:latin typeface="Arial" panose="020B0604020202020204" pitchFamily="34" charset="0"/>
                <a:ea typeface="Poppins" charset="0"/>
                <a:cs typeface="Arial" panose="020B0604020202020204" pitchFamily="34" charset="0"/>
                <a:sym typeface="Poppins" charset="0"/>
              </a:rPr>
              <a:t>Senthil Nathan</a:t>
            </a:r>
            <a:br>
              <a:rPr lang="en-US" dirty="0">
                <a:solidFill>
                  <a:schemeClr val="bg1"/>
                </a:solidFill>
                <a:latin typeface="Arial" panose="020B0604020202020204" pitchFamily="34" charset="0"/>
                <a:ea typeface="Poppins" charset="0"/>
                <a:cs typeface="Arial" panose="020B0604020202020204" pitchFamily="34" charset="0"/>
                <a:sym typeface="Poppins" charset="0"/>
              </a:rPr>
            </a:br>
            <a:r>
              <a:rPr lang="en-US" sz="1200" dirty="0">
                <a:solidFill>
                  <a:schemeClr val="bg1"/>
                </a:solidFill>
                <a:latin typeface="Arial" panose="020B0604020202020204" pitchFamily="34" charset="0"/>
                <a:ea typeface="Poppins" charset="0"/>
                <a:cs typeface="Arial" panose="020B0604020202020204" pitchFamily="34" charset="0"/>
                <a:sym typeface="Poppins" charset="0"/>
              </a:rPr>
              <a:t>Architect – </a:t>
            </a:r>
            <a:r>
              <a:rPr lang="en-US" sz="1200" dirty="0" err="1">
                <a:solidFill>
                  <a:schemeClr val="bg1"/>
                </a:solidFill>
                <a:latin typeface="Arial" panose="020B0604020202020204" pitchFamily="34" charset="0"/>
                <a:ea typeface="Poppins" charset="0"/>
                <a:cs typeface="Arial" panose="020B0604020202020204" pitchFamily="34" charset="0"/>
                <a:sym typeface="Poppins" charset="0"/>
              </a:rPr>
              <a:t>UCDz</a:t>
            </a:r>
            <a:r>
              <a:rPr lang="en-US" sz="1200" dirty="0">
                <a:solidFill>
                  <a:schemeClr val="bg1"/>
                </a:solidFill>
                <a:latin typeface="Arial" panose="020B0604020202020204" pitchFamily="34" charset="0"/>
                <a:ea typeface="Poppins" charset="0"/>
                <a:cs typeface="Arial" panose="020B0604020202020204" pitchFamily="34" charset="0"/>
                <a:sym typeface="Poppins" charset="0"/>
              </a:rPr>
              <a:t> </a:t>
            </a:r>
            <a:br>
              <a:rPr lang="en-US" sz="1200" dirty="0">
                <a:solidFill>
                  <a:schemeClr val="bg1"/>
                </a:solidFill>
                <a:latin typeface="Arial" panose="020B0604020202020204" pitchFamily="34" charset="0"/>
                <a:ea typeface="Poppins" charset="0"/>
                <a:cs typeface="Arial" panose="020B0604020202020204" pitchFamily="34" charset="0"/>
                <a:sym typeface="Poppins" charset="0"/>
              </a:rPr>
            </a:br>
            <a:r>
              <a:rPr lang="en-US" sz="1200" dirty="0">
                <a:solidFill>
                  <a:schemeClr val="bg1"/>
                </a:solidFill>
                <a:latin typeface="Arial" panose="020B0604020202020204" pitchFamily="34" charset="0"/>
                <a:ea typeface="Poppins" charset="0"/>
                <a:cs typeface="Arial" panose="020B0604020202020204" pitchFamily="34" charset="0"/>
                <a:sym typeface="Poppins" charset="0"/>
              </a:rPr>
              <a:t>Senthil.n@hcl.com</a:t>
            </a:r>
          </a:p>
        </p:txBody>
      </p:sp>
      <p:pic>
        <p:nvPicPr>
          <p:cNvPr id="17" name="Picture 16">
            <a:extLst>
              <a:ext uri="{FF2B5EF4-FFF2-40B4-BE49-F238E27FC236}">
                <a16:creationId xmlns:a16="http://schemas.microsoft.com/office/drawing/2014/main" id="{7C6EEC28-90B9-224C-8F66-85445BA47D9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5974" y="394814"/>
            <a:ext cx="2700693" cy="546976"/>
          </a:xfrm>
          <a:prstGeom prst="rect">
            <a:avLst/>
          </a:prstGeom>
        </p:spPr>
      </p:pic>
    </p:spTree>
    <p:extLst>
      <p:ext uri="{BB962C8B-B14F-4D97-AF65-F5344CB8AC3E}">
        <p14:creationId xmlns:p14="http://schemas.microsoft.com/office/powerpoint/2010/main" val="153494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2B1E97-8F6C-9549-B155-5F6040FF868E}"/>
              </a:ext>
            </a:extLst>
          </p:cNvPr>
          <p:cNvSpPr txBox="1"/>
          <p:nvPr/>
        </p:nvSpPr>
        <p:spPr>
          <a:xfrm>
            <a:off x="658586" y="1659285"/>
            <a:ext cx="10167070" cy="3790781"/>
          </a:xfrm>
          <a:prstGeom prst="rect">
            <a:avLst/>
          </a:prstGeom>
          <a:noFill/>
        </p:spPr>
        <p:txBody>
          <a:bodyPr wrap="square" rtlCol="0">
            <a:spAutoFit/>
          </a:bodyPr>
          <a:lstStyle/>
          <a:p>
            <a:pPr>
              <a:spcBef>
                <a:spcPts val="1400"/>
              </a:spcBef>
              <a:buClr>
                <a:srgbClr val="5EC1EF"/>
              </a:buClr>
            </a:pPr>
            <a:r>
              <a:rPr lang="en-IN" sz="1400" dirty="0">
                <a:solidFill>
                  <a:schemeClr val="tx2"/>
                </a:solidFill>
                <a:latin typeface="Arial"/>
                <a:cs typeface="Arial"/>
              </a:rPr>
              <a:t>HCL’s statements regarding their plans, directions, and intent are subject to change or withdrawal without notice at HCL’s sole discretion. Information regarding potential future products is intended to outline our general product direction and it should not be relied on in making a purchasing decision. The information mentioned regarding potential future products is not a commitment, promise, or legal obligation to deliver any material, code or functionality. Information about potential future products may not be incorporated into any contract. The development, release, and timing of any future features or functionality described for our products remains at our sole discretion.</a:t>
            </a:r>
          </a:p>
          <a:p>
            <a:pPr>
              <a:spcBef>
                <a:spcPts val="1400"/>
              </a:spcBef>
              <a:buClr>
                <a:srgbClr val="5EC1EF"/>
              </a:buClr>
            </a:pPr>
            <a:r>
              <a:rPr lang="en-IN" sz="1400" dirty="0">
                <a:solidFill>
                  <a:schemeClr val="tx2"/>
                </a:solidFill>
                <a:latin typeface="Arial"/>
                <a:cs typeface="Arial"/>
              </a:rPr>
              <a:t>Information is confidential and must not be shared or redistributed without permission from HCL.</a:t>
            </a:r>
          </a:p>
          <a:p>
            <a:pPr>
              <a:spcBef>
                <a:spcPts val="1400"/>
              </a:spcBef>
              <a:buClr>
                <a:srgbClr val="5EC1EF"/>
              </a:buClr>
            </a:pPr>
            <a:endParaRPr lang="en-IN" sz="1400" dirty="0">
              <a:solidFill>
                <a:schemeClr val="tx2"/>
              </a:solidFill>
              <a:latin typeface="Arial"/>
              <a:cs typeface="Arial"/>
            </a:endParaRPr>
          </a:p>
          <a:p>
            <a:pPr>
              <a:spcBef>
                <a:spcPts val="1400"/>
              </a:spcBef>
              <a:buClr>
                <a:srgbClr val="5EC1EF"/>
              </a:buClr>
            </a:pPr>
            <a:endParaRPr lang="en-IN" sz="1400" dirty="0">
              <a:solidFill>
                <a:schemeClr val="tx2"/>
              </a:solidFill>
              <a:latin typeface="Arial"/>
              <a:cs typeface="Arial"/>
            </a:endParaRPr>
          </a:p>
          <a:p>
            <a:pPr>
              <a:spcBef>
                <a:spcPts val="1400"/>
              </a:spcBef>
              <a:buClr>
                <a:srgbClr val="5EC1EF"/>
              </a:buClr>
            </a:pPr>
            <a:endParaRPr lang="en-IN" sz="1400" dirty="0">
              <a:solidFill>
                <a:schemeClr val="tx2"/>
              </a:solidFill>
              <a:latin typeface="Arial"/>
              <a:cs typeface="Arial"/>
            </a:endParaRPr>
          </a:p>
          <a:p>
            <a:pPr>
              <a:spcBef>
                <a:spcPts val="1400"/>
              </a:spcBef>
              <a:buClr>
                <a:srgbClr val="5EC1EF"/>
              </a:buClr>
            </a:pPr>
            <a:r>
              <a:rPr lang="en-IN" sz="1400" b="1" dirty="0">
                <a:solidFill>
                  <a:schemeClr val="tx2"/>
                </a:solidFill>
                <a:latin typeface="Arial"/>
                <a:cs typeface="Arial"/>
              </a:rPr>
              <a:t>UrbanCode is a trademark of IBM Corporation, registered in many jurisdictions, and </a:t>
            </a:r>
            <a:br>
              <a:rPr lang="en-IN" sz="1400" b="1" dirty="0">
                <a:latin typeface="Arial"/>
              </a:rPr>
            </a:br>
            <a:r>
              <a:rPr lang="en-IN" sz="1400" b="1" dirty="0">
                <a:solidFill>
                  <a:schemeClr val="tx2"/>
                </a:solidFill>
                <a:latin typeface="Arial"/>
                <a:cs typeface="Arial"/>
              </a:rPr>
              <a:t>is used under license.</a:t>
            </a:r>
          </a:p>
          <a:p>
            <a:endParaRPr lang="en-US" sz="1400" dirty="0">
              <a:solidFill>
                <a:schemeClr val="tx2"/>
              </a:solidFill>
              <a:latin typeface="Arial"/>
              <a:cs typeface="Arial"/>
            </a:endParaRPr>
          </a:p>
        </p:txBody>
      </p:sp>
      <p:sp>
        <p:nvSpPr>
          <p:cNvPr id="5" name="Title 4">
            <a:extLst>
              <a:ext uri="{FF2B5EF4-FFF2-40B4-BE49-F238E27FC236}">
                <a16:creationId xmlns:a16="http://schemas.microsoft.com/office/drawing/2014/main" id="{9A0DBCAF-B6D3-FC4B-9DD4-9D0573446FBB}"/>
              </a:ext>
            </a:extLst>
          </p:cNvPr>
          <p:cNvSpPr>
            <a:spLocks noGrp="1"/>
          </p:cNvSpPr>
          <p:nvPr>
            <p:ph type="title"/>
          </p:nvPr>
        </p:nvSpPr>
        <p:spPr/>
        <p:txBody>
          <a:bodyPr/>
          <a:lstStyle/>
          <a:p>
            <a:r>
              <a:rPr lang="en-US" b="1" dirty="0"/>
              <a:t>Disclaimer</a:t>
            </a:r>
          </a:p>
        </p:txBody>
      </p:sp>
      <p:pic>
        <p:nvPicPr>
          <p:cNvPr id="6" name="Picture 5">
            <a:extLst>
              <a:ext uri="{FF2B5EF4-FFF2-40B4-BE49-F238E27FC236}">
                <a16:creationId xmlns:a16="http://schemas.microsoft.com/office/drawing/2014/main" id="{2259F5BB-FDB4-3343-A42A-893AF32811B1}"/>
              </a:ext>
            </a:extLst>
          </p:cNvPr>
          <p:cNvPicPr>
            <a:picLocks noChangeAspect="1"/>
          </p:cNvPicPr>
          <p:nvPr/>
        </p:nvPicPr>
        <p:blipFill>
          <a:blip r:embed="rId2"/>
          <a:stretch>
            <a:fillRect/>
          </a:stretch>
        </p:blipFill>
        <p:spPr>
          <a:xfrm>
            <a:off x="658585" y="3907490"/>
            <a:ext cx="3009900" cy="609600"/>
          </a:xfrm>
          <a:prstGeom prst="rect">
            <a:avLst/>
          </a:prstGeom>
        </p:spPr>
      </p:pic>
    </p:spTree>
    <p:extLst>
      <p:ext uri="{BB962C8B-B14F-4D97-AF65-F5344CB8AC3E}">
        <p14:creationId xmlns:p14="http://schemas.microsoft.com/office/powerpoint/2010/main" val="88098947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E6C783C4-2482-DD4D-BE80-9682296DD505}"/>
              </a:ext>
            </a:extLst>
          </p:cNvPr>
          <p:cNvSpPr>
            <a:spLocks noGrp="1"/>
          </p:cNvSpPr>
          <p:nvPr>
            <p:ph idx="1"/>
          </p:nvPr>
        </p:nvSpPr>
        <p:spPr/>
        <p:txBody>
          <a:bodyPr/>
          <a:lstStyle/>
          <a:p>
            <a:pPr marL="0" indent="0">
              <a:spcBef>
                <a:spcPts val="1200"/>
              </a:spcBef>
              <a:buNone/>
            </a:pPr>
            <a:r>
              <a:rPr lang="en-US" dirty="0" err="1">
                <a:solidFill>
                  <a:schemeClr val="accent3"/>
                </a:solidFill>
                <a:latin typeface="Gotham Light Regular" pitchFamily="2" charset="77"/>
              </a:rPr>
              <a:t>UrbanCode</a:t>
            </a:r>
            <a:r>
              <a:rPr lang="en-US" dirty="0">
                <a:solidFill>
                  <a:schemeClr val="accent3"/>
                </a:solidFill>
                <a:latin typeface="Gotham Light Regular" pitchFamily="2" charset="77"/>
              </a:rPr>
              <a:t> Deploy (UCD)</a:t>
            </a:r>
          </a:p>
          <a:p>
            <a:pPr marL="0" indent="0">
              <a:spcBef>
                <a:spcPts val="1200"/>
              </a:spcBef>
              <a:buNone/>
            </a:pPr>
            <a:r>
              <a:rPr lang="en-US" dirty="0">
                <a:solidFill>
                  <a:schemeClr val="accent3"/>
                </a:solidFill>
                <a:latin typeface="Gotham Light Regular" pitchFamily="2" charset="77"/>
              </a:rPr>
              <a:t>UCD on Mainframe CI/CD</a:t>
            </a:r>
          </a:p>
          <a:p>
            <a:pPr marL="0" indent="0">
              <a:spcBef>
                <a:spcPts val="1200"/>
              </a:spcBef>
              <a:buNone/>
            </a:pPr>
            <a:r>
              <a:rPr lang="en-US" dirty="0">
                <a:solidFill>
                  <a:schemeClr val="accent3"/>
                </a:solidFill>
                <a:latin typeface="Gotham Light Regular" pitchFamily="2" charset="77"/>
              </a:rPr>
              <a:t>UCD z/OS Capability</a:t>
            </a:r>
          </a:p>
          <a:p>
            <a:pPr marL="0" indent="0">
              <a:spcBef>
                <a:spcPts val="1200"/>
              </a:spcBef>
              <a:buNone/>
            </a:pPr>
            <a:r>
              <a:rPr lang="en-US" dirty="0">
                <a:solidFill>
                  <a:schemeClr val="accent3"/>
                </a:solidFill>
                <a:latin typeface="Gotham Light Regular" pitchFamily="2" charset="77"/>
              </a:rPr>
              <a:t>What is new in UCD – z/OS</a:t>
            </a:r>
          </a:p>
          <a:p>
            <a:pPr marL="0" indent="0">
              <a:spcBef>
                <a:spcPts val="1200"/>
              </a:spcBef>
              <a:buNone/>
            </a:pPr>
            <a:r>
              <a:rPr lang="en-US" dirty="0">
                <a:solidFill>
                  <a:schemeClr val="accent3"/>
                </a:solidFill>
                <a:latin typeface="Gotham Light Regular" pitchFamily="2" charset="77"/>
              </a:rPr>
              <a:t>Contact </a:t>
            </a:r>
          </a:p>
          <a:p>
            <a:pPr marL="0" indent="0">
              <a:buNone/>
            </a:pPr>
            <a:endParaRPr lang="en-US" dirty="0"/>
          </a:p>
        </p:txBody>
      </p:sp>
      <p:sp>
        <p:nvSpPr>
          <p:cNvPr id="3" name="Rectangle 2">
            <a:extLst>
              <a:ext uri="{FF2B5EF4-FFF2-40B4-BE49-F238E27FC236}">
                <a16:creationId xmlns:a16="http://schemas.microsoft.com/office/drawing/2014/main" id="{FE47B36B-E136-E741-BA2D-5D053C411E75}"/>
              </a:ext>
            </a:extLst>
          </p:cNvPr>
          <p:cNvSpPr/>
          <p:nvPr/>
        </p:nvSpPr>
        <p:spPr>
          <a:xfrm>
            <a:off x="4429778" y="1341783"/>
            <a:ext cx="1491540" cy="2554545"/>
          </a:xfrm>
          <a:prstGeom prst="rect">
            <a:avLst/>
          </a:prstGeom>
        </p:spPr>
        <p:txBody>
          <a:bodyPr wrap="square">
            <a:spAutoFit/>
          </a:bodyPr>
          <a:lstStyle/>
          <a:p>
            <a:pPr algn="r">
              <a:spcBef>
                <a:spcPts val="1200"/>
              </a:spcBef>
            </a:pPr>
            <a:r>
              <a:rPr lang="en-US" sz="2400" dirty="0">
                <a:solidFill>
                  <a:schemeClr val="accent2"/>
                </a:solidFill>
                <a:latin typeface="Gotham Light Regular" pitchFamily="2" charset="77"/>
                <a:cs typeface="Arial" panose="020B0604020202020204" pitchFamily="34" charset="0"/>
              </a:rPr>
              <a:t>4</a:t>
            </a:r>
          </a:p>
          <a:p>
            <a:pPr algn="r">
              <a:spcBef>
                <a:spcPts val="1200"/>
              </a:spcBef>
            </a:pPr>
            <a:r>
              <a:rPr lang="en-US" sz="2400" dirty="0">
                <a:solidFill>
                  <a:schemeClr val="accent2"/>
                </a:solidFill>
                <a:latin typeface="Gotham Light Regular" pitchFamily="2" charset="77"/>
                <a:cs typeface="Arial" panose="020B0604020202020204" pitchFamily="34" charset="0"/>
              </a:rPr>
              <a:t>6</a:t>
            </a:r>
          </a:p>
          <a:p>
            <a:pPr algn="r">
              <a:spcBef>
                <a:spcPts val="1200"/>
              </a:spcBef>
            </a:pPr>
            <a:r>
              <a:rPr lang="en-US" sz="2400" dirty="0">
                <a:solidFill>
                  <a:schemeClr val="accent2"/>
                </a:solidFill>
                <a:latin typeface="Gotham Light Regular" pitchFamily="2" charset="77"/>
                <a:cs typeface="Arial" panose="020B0604020202020204" pitchFamily="34" charset="0"/>
              </a:rPr>
              <a:t>7</a:t>
            </a:r>
          </a:p>
          <a:p>
            <a:pPr algn="r">
              <a:spcBef>
                <a:spcPts val="1200"/>
              </a:spcBef>
            </a:pPr>
            <a:r>
              <a:rPr lang="en-US" sz="2400" dirty="0">
                <a:solidFill>
                  <a:schemeClr val="accent2"/>
                </a:solidFill>
                <a:latin typeface="Gotham Light Regular" pitchFamily="2" charset="77"/>
                <a:cs typeface="Arial" panose="020B0604020202020204" pitchFamily="34" charset="0"/>
              </a:rPr>
              <a:t>10</a:t>
            </a:r>
          </a:p>
          <a:p>
            <a:pPr algn="r">
              <a:spcBef>
                <a:spcPts val="1200"/>
              </a:spcBef>
            </a:pPr>
            <a:r>
              <a:rPr lang="en-US" sz="2400" dirty="0">
                <a:solidFill>
                  <a:schemeClr val="accent2"/>
                </a:solidFill>
                <a:latin typeface="Gotham Light Regular" pitchFamily="2" charset="77"/>
                <a:cs typeface="Arial" panose="020B0604020202020204" pitchFamily="34" charset="0"/>
              </a:rPr>
              <a:t>12</a:t>
            </a:r>
          </a:p>
        </p:txBody>
      </p:sp>
    </p:spTree>
    <p:extLst>
      <p:ext uri="{BB962C8B-B14F-4D97-AF65-F5344CB8AC3E}">
        <p14:creationId xmlns:p14="http://schemas.microsoft.com/office/powerpoint/2010/main" val="158501152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C99AE-654D-B046-894F-5534AB7DB1B3}"/>
              </a:ext>
            </a:extLst>
          </p:cNvPr>
          <p:cNvSpPr>
            <a:spLocks noGrp="1"/>
          </p:cNvSpPr>
          <p:nvPr>
            <p:ph type="title"/>
          </p:nvPr>
        </p:nvSpPr>
        <p:spPr/>
        <p:txBody>
          <a:bodyPr>
            <a:noAutofit/>
          </a:bodyPr>
          <a:lstStyle/>
          <a:p>
            <a:r>
              <a:rPr lang="en-US" b="1" dirty="0">
                <a:latin typeface="Arial" panose="020B0604020202020204" pitchFamily="34" charset="0"/>
              </a:rPr>
              <a:t>UrbanCode Deploy </a:t>
            </a:r>
          </a:p>
        </p:txBody>
      </p:sp>
      <p:pic>
        <p:nvPicPr>
          <p:cNvPr id="8" name="Picture Placeholder 7">
            <a:extLst>
              <a:ext uri="{FF2B5EF4-FFF2-40B4-BE49-F238E27FC236}">
                <a16:creationId xmlns:a16="http://schemas.microsoft.com/office/drawing/2014/main" id="{2FB5CEC0-38CD-9C4F-990C-1038D1D5F42C}"/>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a:ext>
            </a:extLst>
          </a:blip>
          <a:srcRect/>
          <a:stretch>
            <a:fillRect/>
          </a:stretch>
        </p:blipFill>
        <p:spPr/>
      </p:pic>
      <p:sp>
        <p:nvSpPr>
          <p:cNvPr id="4" name="Rectangle 3">
            <a:extLst>
              <a:ext uri="{FF2B5EF4-FFF2-40B4-BE49-F238E27FC236}">
                <a16:creationId xmlns:a16="http://schemas.microsoft.com/office/drawing/2014/main" id="{C4CCC705-CFA2-D84D-826B-F83D6D040E36}"/>
              </a:ext>
            </a:extLst>
          </p:cNvPr>
          <p:cNvSpPr/>
          <p:nvPr/>
        </p:nvSpPr>
        <p:spPr>
          <a:xfrm>
            <a:off x="5821038" y="2093676"/>
            <a:ext cx="5861975" cy="4452501"/>
          </a:xfrm>
          <a:prstGeom prst="rect">
            <a:avLst/>
          </a:prstGeom>
        </p:spPr>
        <p:txBody>
          <a:bodyPr wrap="square">
            <a:spAutoFit/>
          </a:bodyPr>
          <a:lstStyle/>
          <a:p>
            <a:pPr marL="285750" indent="-285750">
              <a:spcBef>
                <a:spcPts val="1400"/>
              </a:spcBef>
              <a:buClr>
                <a:schemeClr val="tx2"/>
              </a:buClr>
              <a:buFont typeface="Arial" panose="020B0604020202020204" pitchFamily="34" charset="0"/>
              <a:buChar char="•"/>
            </a:pPr>
            <a:r>
              <a:rPr lang="en-IN" sz="1600" dirty="0">
                <a:solidFill>
                  <a:schemeClr val="accent5"/>
                </a:solidFill>
                <a:latin typeface="Arial" panose="020B0604020202020204" pitchFamily="34" charset="0"/>
                <a:cs typeface="Arial" panose="020B0604020202020204" pitchFamily="34" charset="0"/>
              </a:rPr>
              <a:t>Continuous Delivery </a:t>
            </a:r>
            <a:br>
              <a:rPr lang="en-IN" sz="1600" dirty="0">
                <a:solidFill>
                  <a:schemeClr val="tx2"/>
                </a:solidFill>
                <a:latin typeface="Arial" panose="020B0604020202020204" pitchFamily="34" charset="0"/>
                <a:cs typeface="Arial" panose="020B0604020202020204" pitchFamily="34" charset="0"/>
              </a:rPr>
            </a:br>
            <a:r>
              <a:rPr lang="en-IN" sz="1600" dirty="0">
                <a:solidFill>
                  <a:schemeClr val="tx2"/>
                </a:solidFill>
                <a:latin typeface="Arial" panose="020B0604020202020204" pitchFamily="34" charset="0"/>
                <a:cs typeface="Arial" panose="020B0604020202020204" pitchFamily="34" charset="0"/>
              </a:rPr>
              <a:t>Automated, consistent deployments and rollbacks of applications. Integrate with build and test tools to automatically deploy, test, and promote new builds. Go beyond automated deployment alone, and incorporate repeatability, predictability, auditability, traceability into your delivery pipeline.  </a:t>
            </a:r>
          </a:p>
          <a:p>
            <a:pPr marL="285750" indent="-285750">
              <a:spcBef>
                <a:spcPts val="1400"/>
              </a:spcBef>
              <a:buClr>
                <a:schemeClr val="tx2"/>
              </a:buClr>
              <a:buFont typeface="Arial" panose="020B0604020202020204" pitchFamily="34" charset="0"/>
              <a:buChar char="•"/>
            </a:pPr>
            <a:r>
              <a:rPr lang="en-IN" sz="1600" dirty="0">
                <a:solidFill>
                  <a:schemeClr val="accent5"/>
                </a:solidFill>
                <a:latin typeface="Arial" panose="020B0604020202020204" pitchFamily="34" charset="0"/>
                <a:cs typeface="Arial" panose="020B0604020202020204" pitchFamily="34" charset="0"/>
              </a:rPr>
              <a:t>Hybrid Application Support </a:t>
            </a:r>
            <a:br>
              <a:rPr lang="en-IN" sz="1600" dirty="0">
                <a:solidFill>
                  <a:schemeClr val="tx2"/>
                </a:solidFill>
                <a:latin typeface="Arial" panose="020B0604020202020204" pitchFamily="34" charset="0"/>
                <a:cs typeface="Arial" panose="020B0604020202020204" pitchFamily="34" charset="0"/>
              </a:rPr>
            </a:br>
            <a:r>
              <a:rPr lang="en-IN" sz="1600" dirty="0">
                <a:solidFill>
                  <a:schemeClr val="tx2"/>
                </a:solidFill>
                <a:latin typeface="Arial" panose="020B0604020202020204" pitchFamily="34" charset="0"/>
                <a:cs typeface="Arial" panose="020B0604020202020204" pitchFamily="34" charset="0"/>
              </a:rPr>
              <a:t>Support for all platforms: from Mainframe to distributed to microservices, both on-prem and cloud based.</a:t>
            </a:r>
          </a:p>
          <a:p>
            <a:pPr marL="285750" indent="-285750">
              <a:spcBef>
                <a:spcPts val="1400"/>
              </a:spcBef>
              <a:buClr>
                <a:schemeClr val="tx2"/>
              </a:buClr>
              <a:buFont typeface="Arial" panose="020B0604020202020204" pitchFamily="34" charset="0"/>
              <a:buChar char="•"/>
            </a:pPr>
            <a:r>
              <a:rPr lang="en-IN" sz="1600" dirty="0">
                <a:solidFill>
                  <a:schemeClr val="accent5"/>
                </a:solidFill>
                <a:latin typeface="Arial" panose="020B0604020202020204" pitchFamily="34" charset="0"/>
                <a:cs typeface="Arial" panose="020B0604020202020204" pitchFamily="34" charset="0"/>
              </a:rPr>
              <a:t>Governance and Visibility</a:t>
            </a:r>
            <a:r>
              <a:rPr lang="en-IN" sz="1600" dirty="0">
                <a:solidFill>
                  <a:schemeClr val="tx2"/>
                </a:solidFill>
                <a:latin typeface="Arial" panose="020B0604020202020204" pitchFamily="34" charset="0"/>
                <a:cs typeface="Arial" panose="020B0604020202020204" pitchFamily="34" charset="0"/>
              </a:rPr>
              <a:t> </a:t>
            </a:r>
            <a:br>
              <a:rPr lang="en-IN" sz="1600" dirty="0">
                <a:solidFill>
                  <a:schemeClr val="tx2"/>
                </a:solidFill>
                <a:latin typeface="Arial" panose="020B0604020202020204" pitchFamily="34" charset="0"/>
                <a:cs typeface="Arial" panose="020B0604020202020204" pitchFamily="34" charset="0"/>
              </a:rPr>
            </a:br>
            <a:r>
              <a:rPr lang="en-IN" sz="1600" dirty="0">
                <a:solidFill>
                  <a:schemeClr val="tx2"/>
                </a:solidFill>
                <a:latin typeface="Arial" panose="020B0604020202020204" pitchFamily="34" charset="0"/>
                <a:cs typeface="Arial" panose="020B0604020202020204" pitchFamily="34" charset="0"/>
              </a:rPr>
              <a:t>Easily identify the “who, what, when, where, and how” of deployment automation. With clear visibility into apps deployed, including where and who changed them, ensuring compliance and auditing deployments and executions is a breeze.  </a:t>
            </a:r>
          </a:p>
        </p:txBody>
      </p:sp>
      <p:sp>
        <p:nvSpPr>
          <p:cNvPr id="5" name="Text Placeholder 2">
            <a:extLst>
              <a:ext uri="{FF2B5EF4-FFF2-40B4-BE49-F238E27FC236}">
                <a16:creationId xmlns:a16="http://schemas.microsoft.com/office/drawing/2014/main" id="{E221FF98-603A-5A45-B0D4-97E36FAB69AC}"/>
              </a:ext>
            </a:extLst>
          </p:cNvPr>
          <p:cNvSpPr txBox="1">
            <a:spLocks/>
          </p:cNvSpPr>
          <p:nvPr/>
        </p:nvSpPr>
        <p:spPr>
          <a:xfrm>
            <a:off x="5821038" y="819654"/>
            <a:ext cx="5390301" cy="2968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atin typeface="Arial" panose="020B0604020202020204" pitchFamily="34" charset="0"/>
                <a:cs typeface="Arial" panose="020B0604020202020204" pitchFamily="34" charset="0"/>
              </a:rPr>
              <a:t>Deploy anything, anywhere. </a:t>
            </a:r>
          </a:p>
        </p:txBody>
      </p:sp>
      <p:sp>
        <p:nvSpPr>
          <p:cNvPr id="6" name="TextBox 5">
            <a:extLst>
              <a:ext uri="{FF2B5EF4-FFF2-40B4-BE49-F238E27FC236}">
                <a16:creationId xmlns:a16="http://schemas.microsoft.com/office/drawing/2014/main" id="{07764308-DFD6-1846-8767-F2406D1C0040}"/>
              </a:ext>
            </a:extLst>
          </p:cNvPr>
          <p:cNvSpPr txBox="1"/>
          <p:nvPr/>
        </p:nvSpPr>
        <p:spPr>
          <a:xfrm>
            <a:off x="5821038" y="1231121"/>
            <a:ext cx="5255039" cy="646331"/>
          </a:xfrm>
          <a:prstGeom prst="rect">
            <a:avLst/>
          </a:prstGeom>
          <a:noFill/>
        </p:spPr>
        <p:txBody>
          <a:bodyPr wrap="square" rtlCol="0">
            <a:spAutoFit/>
          </a:bodyPr>
          <a:lstStyle/>
          <a:p>
            <a:r>
              <a:rPr lang="en-US" sz="1200" dirty="0">
                <a:solidFill>
                  <a:schemeClr val="tx2">
                    <a:lumMod val="60000"/>
                    <a:lumOff val="40000"/>
                  </a:schemeClr>
                </a:solidFill>
                <a:latin typeface="Arial" panose="020B0604020202020204" pitchFamily="34" charset="0"/>
                <a:cs typeface="Arial" panose="020B0604020202020204" pitchFamily="34" charset="0"/>
              </a:rPr>
              <a:t>UrbanCode Deploy automates application deployments, middleware configurations and database changes to on-premise and cloud-based dev, test and production environments </a:t>
            </a:r>
          </a:p>
        </p:txBody>
      </p:sp>
      <p:pic>
        <p:nvPicPr>
          <p:cNvPr id="10" name="Picture 9">
            <a:extLst>
              <a:ext uri="{FF2B5EF4-FFF2-40B4-BE49-F238E27FC236}">
                <a16:creationId xmlns:a16="http://schemas.microsoft.com/office/drawing/2014/main" id="{AC89A763-268A-874F-A9E1-16CE9AF8567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52074" y="2358940"/>
            <a:ext cx="3507607" cy="2076702"/>
          </a:xfrm>
          <a:prstGeom prst="rect">
            <a:avLst/>
          </a:prstGeom>
        </p:spPr>
      </p:pic>
    </p:spTree>
    <p:extLst>
      <p:ext uri="{BB962C8B-B14F-4D97-AF65-F5344CB8AC3E}">
        <p14:creationId xmlns:p14="http://schemas.microsoft.com/office/powerpoint/2010/main" val="388306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DA13-C135-8C4C-B9EC-1414362E6CE0}"/>
              </a:ext>
            </a:extLst>
          </p:cNvPr>
          <p:cNvSpPr>
            <a:spLocks noGrp="1"/>
          </p:cNvSpPr>
          <p:nvPr>
            <p:ph type="title"/>
          </p:nvPr>
        </p:nvSpPr>
        <p:spPr/>
        <p:txBody>
          <a:bodyPr>
            <a:normAutofit fontScale="90000"/>
          </a:bodyPr>
          <a:lstStyle/>
          <a:p>
            <a:r>
              <a:rPr lang="en-IN" dirty="0">
                <a:latin typeface="Arial" panose="020B0604020202020204" pitchFamily="34" charset="0"/>
              </a:rPr>
              <a:t>UrbanCode Deploy: Designed to support the complex enterprise  </a:t>
            </a:r>
            <a:endParaRPr lang="en-US" dirty="0">
              <a:latin typeface="Arial" panose="020B0604020202020204" pitchFamily="34" charset="0"/>
            </a:endParaRPr>
          </a:p>
        </p:txBody>
      </p:sp>
      <p:sp>
        <p:nvSpPr>
          <p:cNvPr id="4" name="Title 1">
            <a:extLst>
              <a:ext uri="{FF2B5EF4-FFF2-40B4-BE49-F238E27FC236}">
                <a16:creationId xmlns:a16="http://schemas.microsoft.com/office/drawing/2014/main" id="{2E2212FC-9C20-B04F-ABB6-0DC7D42B6DF5}"/>
              </a:ext>
            </a:extLst>
          </p:cNvPr>
          <p:cNvSpPr txBox="1">
            <a:spLocks/>
          </p:cNvSpPr>
          <p:nvPr/>
        </p:nvSpPr>
        <p:spPr>
          <a:xfrm>
            <a:off x="602377" y="1105544"/>
            <a:ext cx="6687207" cy="567103"/>
          </a:xfrm>
          <a:prstGeom prst="rect">
            <a:avLst/>
          </a:prstGeom>
          <a:noFill/>
        </p:spPr>
        <p:txBody>
          <a:bodyPr>
            <a:normAutofit fontScale="85000" lnSpcReduction="10000"/>
          </a:bodyPr>
          <a:lstStyle>
            <a:lvl1pPr algn="l" defTabSz="914400" rtl="0" eaLnBrk="1" latinLnBrk="0" hangingPunct="1">
              <a:lnSpc>
                <a:spcPct val="100000"/>
              </a:lnSpc>
              <a:spcBef>
                <a:spcPct val="0"/>
              </a:spcBef>
              <a:buNone/>
              <a:defRPr sz="2800" kern="1200">
                <a:solidFill>
                  <a:srgbClr val="4B4B4B"/>
                </a:solidFill>
                <a:latin typeface="Gotham Book" panose="02000604040000020004" pitchFamily="2" charset="0"/>
                <a:ea typeface="+mj-ea"/>
                <a:cs typeface="+mj-cs"/>
              </a:defRPr>
            </a:lvl1pPr>
          </a:lstStyle>
          <a:p>
            <a:r>
              <a:rPr lang="en-IN" dirty="0">
                <a:latin typeface="Arial" panose="020B0604020202020204" pitchFamily="34" charset="0"/>
                <a:cs typeface="Arial" panose="020B0604020202020204" pitchFamily="34" charset="0"/>
              </a:rPr>
              <a:t>From </a:t>
            </a:r>
            <a:r>
              <a:rPr lang="en-IN" dirty="0">
                <a:solidFill>
                  <a:schemeClr val="accent3"/>
                </a:solidFill>
                <a:latin typeface="Arial" panose="020B0604020202020204" pitchFamily="34" charset="0"/>
                <a:cs typeface="Arial" panose="020B0604020202020204" pitchFamily="34" charset="0"/>
              </a:rPr>
              <a:t>Mainframe</a:t>
            </a:r>
            <a:r>
              <a:rPr lang="en-IN" dirty="0">
                <a:latin typeface="Arial" panose="020B0604020202020204" pitchFamily="34" charset="0"/>
                <a:cs typeface="Arial" panose="020B0604020202020204" pitchFamily="34" charset="0"/>
              </a:rPr>
              <a:t> to </a:t>
            </a:r>
            <a:r>
              <a:rPr lang="en-IN" dirty="0">
                <a:solidFill>
                  <a:schemeClr val="accent3"/>
                </a:solidFill>
                <a:latin typeface="Arial" panose="020B0604020202020204" pitchFamily="34" charset="0"/>
                <a:cs typeface="Arial" panose="020B0604020202020204" pitchFamily="34" charset="0"/>
              </a:rPr>
              <a:t>distributed</a:t>
            </a:r>
            <a:r>
              <a:rPr lang="en-IN" dirty="0">
                <a:latin typeface="Arial" panose="020B0604020202020204" pitchFamily="34" charset="0"/>
                <a:cs typeface="Arial" panose="020B0604020202020204" pitchFamily="34" charset="0"/>
              </a:rPr>
              <a:t> to </a:t>
            </a:r>
            <a:r>
              <a:rPr lang="en-IN" dirty="0">
                <a:solidFill>
                  <a:schemeClr val="accent3"/>
                </a:solidFill>
                <a:latin typeface="Arial" panose="020B0604020202020204" pitchFamily="34" charset="0"/>
                <a:cs typeface="Arial" panose="020B0604020202020204" pitchFamily="34" charset="0"/>
              </a:rPr>
              <a:t>cloud-native </a:t>
            </a:r>
          </a:p>
        </p:txBody>
      </p:sp>
      <p:grpSp>
        <p:nvGrpSpPr>
          <p:cNvPr id="6" name="Group 5">
            <a:extLst>
              <a:ext uri="{FF2B5EF4-FFF2-40B4-BE49-F238E27FC236}">
                <a16:creationId xmlns:a16="http://schemas.microsoft.com/office/drawing/2014/main" id="{B3FD9C90-9F17-574C-B102-3531E0C00119}"/>
              </a:ext>
            </a:extLst>
          </p:cNvPr>
          <p:cNvGrpSpPr/>
          <p:nvPr/>
        </p:nvGrpSpPr>
        <p:grpSpPr>
          <a:xfrm>
            <a:off x="6603698" y="3494457"/>
            <a:ext cx="5181100" cy="1900549"/>
            <a:chOff x="2103487" y="1467522"/>
            <a:chExt cx="5475422" cy="1916099"/>
          </a:xfrm>
        </p:grpSpPr>
        <p:pic>
          <p:nvPicPr>
            <p:cNvPr id="7" name="Picture 6" descr="Cliff9-01.png">
              <a:extLst>
                <a:ext uri="{FF2B5EF4-FFF2-40B4-BE49-F238E27FC236}">
                  <a16:creationId xmlns:a16="http://schemas.microsoft.com/office/drawing/2014/main" id="{C9D90038-C349-F946-ADE1-687CE0FEF69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2103487" y="1467522"/>
              <a:ext cx="5475422" cy="1916099"/>
            </a:xfrm>
            <a:prstGeom prst="rect">
              <a:avLst/>
            </a:prstGeom>
          </p:spPr>
        </p:pic>
        <p:sp>
          <p:nvSpPr>
            <p:cNvPr id="8" name="TextBox 7">
              <a:extLst>
                <a:ext uri="{FF2B5EF4-FFF2-40B4-BE49-F238E27FC236}">
                  <a16:creationId xmlns:a16="http://schemas.microsoft.com/office/drawing/2014/main" id="{C71E7212-498D-574E-8DA2-002E25129452}"/>
                </a:ext>
              </a:extLst>
            </p:cNvPr>
            <p:cNvSpPr txBox="1"/>
            <p:nvPr/>
          </p:nvSpPr>
          <p:spPr>
            <a:xfrm>
              <a:off x="2209916" y="2319679"/>
              <a:ext cx="542925" cy="124118"/>
            </a:xfrm>
            <a:prstGeom prst="rect">
              <a:avLst/>
            </a:prstGeom>
            <a:solidFill>
              <a:srgbClr val="FDFFFF"/>
            </a:solidFill>
          </p:spPr>
          <p:txBody>
            <a:bodyPr wrap="square" lIns="0" tIns="0" rIns="0" bIns="0" rtlCol="0">
              <a:spAutoFit/>
            </a:bodyPr>
            <a:lstStyle/>
            <a:p>
              <a:pPr algn="ctr"/>
              <a:r>
                <a:rPr lang="en-US" sz="800">
                  <a:solidFill>
                    <a:schemeClr val="bg1"/>
                  </a:solidFill>
                  <a:latin typeface="Arial" panose="020B0604020202020204" pitchFamily="34" charset="0"/>
                  <a:ea typeface="Roboto" panose="02000000000000000000" pitchFamily="2" charset="0"/>
                  <a:cs typeface="Arial" panose="020B0604020202020204" pitchFamily="34" charset="0"/>
                </a:rPr>
                <a:t>PRIVATE</a:t>
              </a:r>
            </a:p>
          </p:txBody>
        </p:sp>
        <p:sp>
          <p:nvSpPr>
            <p:cNvPr id="9" name="TextBox 8">
              <a:extLst>
                <a:ext uri="{FF2B5EF4-FFF2-40B4-BE49-F238E27FC236}">
                  <a16:creationId xmlns:a16="http://schemas.microsoft.com/office/drawing/2014/main" id="{523FA345-F0AA-E84D-8BA5-A95F72E286A7}"/>
                </a:ext>
              </a:extLst>
            </p:cNvPr>
            <p:cNvSpPr txBox="1"/>
            <p:nvPr/>
          </p:nvSpPr>
          <p:spPr>
            <a:xfrm>
              <a:off x="5629391" y="2510181"/>
              <a:ext cx="542925" cy="124118"/>
            </a:xfrm>
            <a:prstGeom prst="rect">
              <a:avLst/>
            </a:prstGeom>
            <a:solidFill>
              <a:srgbClr val="FDFFFF"/>
            </a:solidFill>
          </p:spPr>
          <p:txBody>
            <a:bodyPr wrap="square" lIns="0" tIns="0" rIns="0" bIns="0" rtlCol="0">
              <a:spAutoFit/>
            </a:bodyPr>
            <a:lstStyle/>
            <a:p>
              <a:pPr algn="ctr"/>
              <a:r>
                <a:rPr lang="en-US" sz="800">
                  <a:solidFill>
                    <a:schemeClr val="bg1"/>
                  </a:solidFill>
                  <a:latin typeface="Arial" panose="020B0604020202020204" pitchFamily="34" charset="0"/>
                  <a:ea typeface="Roboto" panose="02000000000000000000" pitchFamily="2" charset="0"/>
                  <a:cs typeface="Arial" panose="020B0604020202020204" pitchFamily="34" charset="0"/>
                </a:rPr>
                <a:t>PRIVATE</a:t>
              </a:r>
            </a:p>
          </p:txBody>
        </p:sp>
        <p:sp>
          <p:nvSpPr>
            <p:cNvPr id="10" name="TextBox 9">
              <a:extLst>
                <a:ext uri="{FF2B5EF4-FFF2-40B4-BE49-F238E27FC236}">
                  <a16:creationId xmlns:a16="http://schemas.microsoft.com/office/drawing/2014/main" id="{E07A17F1-B641-E34A-B494-69AA4E19B5B3}"/>
                </a:ext>
              </a:extLst>
            </p:cNvPr>
            <p:cNvSpPr txBox="1"/>
            <p:nvPr/>
          </p:nvSpPr>
          <p:spPr>
            <a:xfrm>
              <a:off x="2184742" y="2309296"/>
              <a:ext cx="593272" cy="170662"/>
            </a:xfrm>
            <a:prstGeom prst="rect">
              <a:avLst/>
            </a:prstGeom>
            <a:noFill/>
          </p:spPr>
          <p:txBody>
            <a:bodyPr wrap="square" rtlCol="0">
              <a:spAutoFit/>
            </a:bodyPr>
            <a:lstStyle/>
            <a:p>
              <a:pPr algn="ctr"/>
              <a:r>
                <a:rPr lang="en-US" sz="500">
                  <a:solidFill>
                    <a:schemeClr val="tx2"/>
                  </a:solidFill>
                  <a:latin typeface="Arial" panose="020B0604020202020204" pitchFamily="34" charset="0"/>
                  <a:ea typeface="Roboto" panose="02000000000000000000" pitchFamily="2" charset="0"/>
                  <a:cs typeface="Arial" panose="020B0604020202020204" pitchFamily="34" charset="0"/>
                </a:rPr>
                <a:t>PRIVATE</a:t>
              </a:r>
            </a:p>
          </p:txBody>
        </p:sp>
        <p:sp>
          <p:nvSpPr>
            <p:cNvPr id="11" name="TextBox 10">
              <a:extLst>
                <a:ext uri="{FF2B5EF4-FFF2-40B4-BE49-F238E27FC236}">
                  <a16:creationId xmlns:a16="http://schemas.microsoft.com/office/drawing/2014/main" id="{347B9492-A2F9-CC4A-8036-BA86B29ADF85}"/>
                </a:ext>
              </a:extLst>
            </p:cNvPr>
            <p:cNvSpPr txBox="1"/>
            <p:nvPr/>
          </p:nvSpPr>
          <p:spPr>
            <a:xfrm>
              <a:off x="5629391" y="2513416"/>
              <a:ext cx="542925" cy="124118"/>
            </a:xfrm>
            <a:prstGeom prst="rect">
              <a:avLst/>
            </a:prstGeom>
            <a:solidFill>
              <a:srgbClr val="FDFFFF"/>
            </a:solidFill>
          </p:spPr>
          <p:txBody>
            <a:bodyPr wrap="square" lIns="0" tIns="0" rIns="0" bIns="0" rtlCol="0">
              <a:spAutoFit/>
            </a:bodyPr>
            <a:lstStyle/>
            <a:p>
              <a:pPr algn="ctr"/>
              <a:r>
                <a:rPr lang="en-US" sz="800">
                  <a:latin typeface="Arial" panose="020B0604020202020204" pitchFamily="34" charset="0"/>
                  <a:ea typeface="Roboto" panose="02000000000000000000" pitchFamily="2" charset="0"/>
                  <a:cs typeface="Arial" panose="020B0604020202020204" pitchFamily="34" charset="0"/>
                </a:rPr>
                <a:t>PRIVATE</a:t>
              </a:r>
            </a:p>
          </p:txBody>
        </p:sp>
        <p:sp>
          <p:nvSpPr>
            <p:cNvPr id="12" name="TextBox 11">
              <a:extLst>
                <a:ext uri="{FF2B5EF4-FFF2-40B4-BE49-F238E27FC236}">
                  <a16:creationId xmlns:a16="http://schemas.microsoft.com/office/drawing/2014/main" id="{EA4E349C-DDA1-A244-B796-EDD0BCAC41F6}"/>
                </a:ext>
              </a:extLst>
            </p:cNvPr>
            <p:cNvSpPr txBox="1"/>
            <p:nvPr/>
          </p:nvSpPr>
          <p:spPr>
            <a:xfrm>
              <a:off x="5033222" y="2751216"/>
              <a:ext cx="546529" cy="217207"/>
            </a:xfrm>
            <a:prstGeom prst="rect">
              <a:avLst/>
            </a:prstGeom>
            <a:solidFill>
              <a:schemeClr val="bg1"/>
            </a:solidFill>
          </p:spPr>
          <p:txBody>
            <a:bodyPr wrap="square" lIns="0" tIns="0" rIns="0" bIns="0" rtlCol="0">
              <a:spAutoFit/>
            </a:bodyPr>
            <a:lstStyle/>
            <a:p>
              <a:r>
                <a:rPr lang="en-US" sz="700">
                  <a:solidFill>
                    <a:schemeClr val="tx2"/>
                  </a:solidFill>
                  <a:latin typeface="Arial" panose="020B0604020202020204" pitchFamily="34" charset="0"/>
                  <a:ea typeface="Roboto" panose="02000000000000000000" pitchFamily="2" charset="0"/>
                  <a:cs typeface="Arial" panose="020B0604020202020204" pitchFamily="34" charset="0"/>
                </a:rPr>
                <a:t>IBM Cloud </a:t>
              </a:r>
              <a:br>
                <a:rPr lang="en-US" sz="700">
                  <a:solidFill>
                    <a:schemeClr val="tx2"/>
                  </a:solidFill>
                  <a:latin typeface="Arial" panose="020B0604020202020204" pitchFamily="34" charset="0"/>
                  <a:ea typeface="Roboto" panose="02000000000000000000" pitchFamily="2" charset="0"/>
                  <a:cs typeface="Arial" panose="020B0604020202020204" pitchFamily="34" charset="0"/>
                </a:rPr>
              </a:br>
              <a:r>
                <a:rPr lang="en-US" sz="700">
                  <a:solidFill>
                    <a:schemeClr val="tx2"/>
                  </a:solidFill>
                  <a:latin typeface="Arial" panose="020B0604020202020204" pitchFamily="34" charset="0"/>
                  <a:ea typeface="Roboto" panose="02000000000000000000" pitchFamily="2" charset="0"/>
                  <a:cs typeface="Arial" panose="020B0604020202020204" pitchFamily="34" charset="0"/>
                </a:rPr>
                <a:t>Private</a:t>
              </a:r>
            </a:p>
          </p:txBody>
        </p:sp>
        <p:sp>
          <p:nvSpPr>
            <p:cNvPr id="13" name="TextBox 12">
              <a:extLst>
                <a:ext uri="{FF2B5EF4-FFF2-40B4-BE49-F238E27FC236}">
                  <a16:creationId xmlns:a16="http://schemas.microsoft.com/office/drawing/2014/main" id="{F29FEFA8-F31D-2B49-A53B-4BD110A5BE18}"/>
                </a:ext>
              </a:extLst>
            </p:cNvPr>
            <p:cNvSpPr txBox="1"/>
            <p:nvPr/>
          </p:nvSpPr>
          <p:spPr>
            <a:xfrm>
              <a:off x="6722970" y="2817406"/>
              <a:ext cx="822960" cy="124118"/>
            </a:xfrm>
            <a:prstGeom prst="rect">
              <a:avLst/>
            </a:prstGeom>
            <a:solidFill>
              <a:schemeClr val="bg1"/>
            </a:solidFill>
          </p:spPr>
          <p:txBody>
            <a:bodyPr wrap="square" lIns="68580" tIns="0" rIns="0" bIns="0" rtlCol="0">
              <a:spAutoFit/>
            </a:bodyPr>
            <a:lstStyle/>
            <a:p>
              <a:r>
                <a:rPr lang="en-US" sz="800">
                  <a:solidFill>
                    <a:schemeClr val="tx2"/>
                  </a:solidFill>
                  <a:latin typeface="Arial" panose="020B0604020202020204" pitchFamily="34" charset="0"/>
                  <a:ea typeface="Roboto" panose="02000000000000000000" pitchFamily="2" charset="0"/>
                  <a:cs typeface="Arial" panose="020B0604020202020204" pitchFamily="34" charset="0"/>
                </a:rPr>
                <a:t>Kubernetes</a:t>
              </a:r>
            </a:p>
          </p:txBody>
        </p:sp>
        <p:pic>
          <p:nvPicPr>
            <p:cNvPr id="14" name="Picture 13">
              <a:extLst>
                <a:ext uri="{FF2B5EF4-FFF2-40B4-BE49-F238E27FC236}">
                  <a16:creationId xmlns:a16="http://schemas.microsoft.com/office/drawing/2014/main" id="{CA36C527-6052-C84A-86BA-93EED413205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01771" y="2752127"/>
              <a:ext cx="284700" cy="276088"/>
            </a:xfrm>
            <a:prstGeom prst="rect">
              <a:avLst/>
            </a:prstGeom>
          </p:spPr>
        </p:pic>
      </p:grpSp>
      <p:sp>
        <p:nvSpPr>
          <p:cNvPr id="15" name="Text Placeholder 9">
            <a:extLst>
              <a:ext uri="{FF2B5EF4-FFF2-40B4-BE49-F238E27FC236}">
                <a16:creationId xmlns:a16="http://schemas.microsoft.com/office/drawing/2014/main" id="{46207926-09EC-7D4C-9445-720AEA51080F}"/>
              </a:ext>
            </a:extLst>
          </p:cNvPr>
          <p:cNvSpPr txBox="1">
            <a:spLocks/>
          </p:cNvSpPr>
          <p:nvPr/>
        </p:nvSpPr>
        <p:spPr bwMode="auto">
          <a:xfrm>
            <a:off x="7373312" y="5528792"/>
            <a:ext cx="3641872" cy="628218"/>
          </a:xfrm>
          <a:prstGeom prst="rect">
            <a:avLst/>
          </a:prstGeom>
          <a:solidFill>
            <a:schemeClr val="tx2"/>
          </a:solidFill>
          <a:ln>
            <a:noFill/>
          </a:ln>
        </p:spPr>
        <p:txBody>
          <a:bodyPr anchor="ctr"/>
          <a:lstStyle>
            <a:lvl1pPr defTabSz="457200" eaLnBrk="0" hangingPunct="0">
              <a:defRPr sz="2400">
                <a:solidFill>
                  <a:schemeClr val="tx1"/>
                </a:solidFill>
                <a:latin typeface="Arial" charset="0"/>
                <a:ea typeface="ＭＳ Ｐゴシック" charset="-128"/>
              </a:defRPr>
            </a:lvl1pPr>
            <a:lvl2pPr marL="742950" indent="-285750" defTabSz="457200" eaLnBrk="0" hangingPunct="0">
              <a:defRPr sz="2400">
                <a:solidFill>
                  <a:schemeClr val="tx1"/>
                </a:solidFill>
                <a:latin typeface="Arial" charset="0"/>
                <a:ea typeface="ＭＳ Ｐゴシック" charset="-128"/>
              </a:defRPr>
            </a:lvl2pPr>
            <a:lvl3pPr marL="1143000" indent="-228600" defTabSz="457200" eaLnBrk="0" hangingPunct="0">
              <a:defRPr sz="2400">
                <a:solidFill>
                  <a:schemeClr val="tx1"/>
                </a:solidFill>
                <a:latin typeface="Arial" charset="0"/>
                <a:ea typeface="ＭＳ Ｐゴシック" charset="-128"/>
              </a:defRPr>
            </a:lvl3pPr>
            <a:lvl4pPr marL="1600200" indent="-228600" defTabSz="457200" eaLnBrk="0" hangingPunct="0">
              <a:defRPr sz="2400">
                <a:solidFill>
                  <a:schemeClr val="tx1"/>
                </a:solidFill>
                <a:latin typeface="Arial" charset="0"/>
                <a:ea typeface="ＭＳ Ｐゴシック" charset="-128"/>
              </a:defRPr>
            </a:lvl4pPr>
            <a:lvl5pPr marL="2057400" indent="-228600" defTabSz="4572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algn="ctr" defTabSz="342900">
              <a:buClr>
                <a:srgbClr val="00B2DA"/>
              </a:buClr>
              <a:buSzPct val="100000"/>
              <a:defRPr/>
            </a:pPr>
            <a:r>
              <a:rPr lang="en-US" altLang="en-US" sz="1800" kern="0">
                <a:solidFill>
                  <a:schemeClr val="bg1"/>
                </a:solidFill>
                <a:latin typeface="Arial" panose="020B0604020202020204" pitchFamily="34" charset="0"/>
                <a:ea typeface="Roboto" panose="02000000000000000000" pitchFamily="2" charset="0"/>
                <a:cs typeface="Arial" panose="020B0604020202020204" pitchFamily="34" charset="0"/>
              </a:rPr>
              <a:t>Deploy Anything </a:t>
            </a:r>
            <a:r>
              <a:rPr lang="en-US" altLang="en-US" sz="1800" b="1" kern="0">
                <a:solidFill>
                  <a:schemeClr val="bg1"/>
                </a:solidFill>
                <a:latin typeface="Arial" panose="020B0604020202020204" pitchFamily="34" charset="0"/>
                <a:ea typeface="Roboto" panose="02000000000000000000" pitchFamily="2" charset="0"/>
                <a:cs typeface="Arial" panose="020B0604020202020204" pitchFamily="34" charset="0"/>
              </a:rPr>
              <a:t>From</a:t>
            </a:r>
            <a:r>
              <a:rPr lang="en-US" altLang="en-US" sz="1800" kern="0">
                <a:solidFill>
                  <a:schemeClr val="bg1"/>
                </a:solidFill>
                <a:latin typeface="Arial" panose="020B0604020202020204" pitchFamily="34" charset="0"/>
                <a:ea typeface="Roboto" panose="02000000000000000000" pitchFamily="2" charset="0"/>
                <a:cs typeface="Arial" panose="020B0604020202020204" pitchFamily="34" charset="0"/>
              </a:rPr>
              <a:t> Anywhere </a:t>
            </a:r>
            <a:r>
              <a:rPr lang="en-US" altLang="en-US" sz="1800" b="1" kern="0">
                <a:solidFill>
                  <a:schemeClr val="bg1"/>
                </a:solidFill>
                <a:latin typeface="Arial" panose="020B0604020202020204" pitchFamily="34" charset="0"/>
                <a:ea typeface="Roboto" panose="02000000000000000000" pitchFamily="2" charset="0"/>
                <a:cs typeface="Arial" panose="020B0604020202020204" pitchFamily="34" charset="0"/>
              </a:rPr>
              <a:t>To</a:t>
            </a:r>
            <a:r>
              <a:rPr lang="en-US" altLang="en-US" sz="1800" kern="0">
                <a:solidFill>
                  <a:schemeClr val="bg1"/>
                </a:solidFill>
                <a:latin typeface="Arial" panose="020B0604020202020204" pitchFamily="34" charset="0"/>
                <a:ea typeface="Roboto" panose="02000000000000000000" pitchFamily="2" charset="0"/>
                <a:cs typeface="Arial" panose="020B0604020202020204" pitchFamily="34" charset="0"/>
              </a:rPr>
              <a:t> Anywhere</a:t>
            </a:r>
          </a:p>
        </p:txBody>
      </p:sp>
      <p:grpSp>
        <p:nvGrpSpPr>
          <p:cNvPr id="16" name="Group 15">
            <a:extLst>
              <a:ext uri="{FF2B5EF4-FFF2-40B4-BE49-F238E27FC236}">
                <a16:creationId xmlns:a16="http://schemas.microsoft.com/office/drawing/2014/main" id="{7BFA9ED7-8AC2-334B-8D89-C38EB8CB2F65}"/>
              </a:ext>
            </a:extLst>
          </p:cNvPr>
          <p:cNvGrpSpPr/>
          <p:nvPr/>
        </p:nvGrpSpPr>
        <p:grpSpPr>
          <a:xfrm>
            <a:off x="1705053" y="1615427"/>
            <a:ext cx="4282221" cy="3824113"/>
            <a:chOff x="2705465" y="1127125"/>
            <a:chExt cx="6469015" cy="5010149"/>
          </a:xfrm>
        </p:grpSpPr>
        <p:sp>
          <p:nvSpPr>
            <p:cNvPr id="17" name="Isosceles Triangle 118">
              <a:extLst>
                <a:ext uri="{FF2B5EF4-FFF2-40B4-BE49-F238E27FC236}">
                  <a16:creationId xmlns:a16="http://schemas.microsoft.com/office/drawing/2014/main" id="{8C4E9282-7692-9942-9D6A-3AF4965E6233}"/>
                </a:ext>
              </a:extLst>
            </p:cNvPr>
            <p:cNvSpPr/>
            <p:nvPr/>
          </p:nvSpPr>
          <p:spPr bwMode="auto">
            <a:xfrm>
              <a:off x="2705465" y="4534122"/>
              <a:ext cx="1542433" cy="1603152"/>
            </a:xfrm>
            <a:prstGeom prst="triangle">
              <a:avLst>
                <a:gd name="adj" fmla="val 100000"/>
              </a:avLst>
            </a:prstGeom>
            <a:solidFill>
              <a:schemeClr val="accent3"/>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18" name="Isosceles Triangle 119">
              <a:extLst>
                <a:ext uri="{FF2B5EF4-FFF2-40B4-BE49-F238E27FC236}">
                  <a16:creationId xmlns:a16="http://schemas.microsoft.com/office/drawing/2014/main" id="{74D0DB3B-DF11-4E4E-A2C2-2E4B5AF56418}"/>
                </a:ext>
              </a:extLst>
            </p:cNvPr>
            <p:cNvSpPr/>
            <p:nvPr/>
          </p:nvSpPr>
          <p:spPr bwMode="auto">
            <a:xfrm rot="10800000">
              <a:off x="4344323" y="4534122"/>
              <a:ext cx="1542433" cy="1603152"/>
            </a:xfrm>
            <a:prstGeom prst="triangle">
              <a:avLst>
                <a:gd name="adj" fmla="val 100000"/>
              </a:avLst>
            </a:prstGeom>
            <a:solidFill>
              <a:schemeClr val="accent2"/>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19" name="Isosceles Triangle 120">
              <a:extLst>
                <a:ext uri="{FF2B5EF4-FFF2-40B4-BE49-F238E27FC236}">
                  <a16:creationId xmlns:a16="http://schemas.microsoft.com/office/drawing/2014/main" id="{92204028-1543-4546-BBBB-AB13317286BB}"/>
                </a:ext>
              </a:extLst>
            </p:cNvPr>
            <p:cNvSpPr/>
            <p:nvPr/>
          </p:nvSpPr>
          <p:spPr bwMode="auto">
            <a:xfrm>
              <a:off x="4368120" y="2813025"/>
              <a:ext cx="1542433" cy="1603152"/>
            </a:xfrm>
            <a:prstGeom prst="triangle">
              <a:avLst>
                <a:gd name="adj" fmla="val 100000"/>
              </a:avLst>
            </a:prstGeom>
            <a:solidFill>
              <a:schemeClr val="accent4"/>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solidFill>
                  <a:schemeClr val="accent4"/>
                </a:solidFill>
                <a:latin typeface="Arial" panose="020B0604020202020204" pitchFamily="34" charset="0"/>
                <a:ea typeface="Roboto" panose="02000000000000000000" pitchFamily="2" charset="0"/>
                <a:cs typeface="Arial" panose="020B0604020202020204" pitchFamily="34" charset="0"/>
              </a:endParaRPr>
            </a:p>
          </p:txBody>
        </p:sp>
        <p:sp>
          <p:nvSpPr>
            <p:cNvPr id="20" name="Isosceles Triangle 121">
              <a:extLst>
                <a:ext uri="{FF2B5EF4-FFF2-40B4-BE49-F238E27FC236}">
                  <a16:creationId xmlns:a16="http://schemas.microsoft.com/office/drawing/2014/main" id="{CF4F0496-9C64-4544-BE8E-13E7DE02B75E}"/>
                </a:ext>
              </a:extLst>
            </p:cNvPr>
            <p:cNvSpPr/>
            <p:nvPr/>
          </p:nvSpPr>
          <p:spPr bwMode="auto">
            <a:xfrm rot="10800000">
              <a:off x="6006982" y="2813025"/>
              <a:ext cx="1542433" cy="1603152"/>
            </a:xfrm>
            <a:prstGeom prst="triangle">
              <a:avLst>
                <a:gd name="adj" fmla="val 100000"/>
              </a:avLst>
            </a:prstGeom>
            <a:solidFill>
              <a:schemeClr val="tx1"/>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21" name="Isosceles Triangle 122">
              <a:extLst>
                <a:ext uri="{FF2B5EF4-FFF2-40B4-BE49-F238E27FC236}">
                  <a16:creationId xmlns:a16="http://schemas.microsoft.com/office/drawing/2014/main" id="{659A1317-3421-7443-9D1C-3F4C3F95BC69}"/>
                </a:ext>
              </a:extLst>
            </p:cNvPr>
            <p:cNvSpPr/>
            <p:nvPr/>
          </p:nvSpPr>
          <p:spPr bwMode="auto">
            <a:xfrm>
              <a:off x="5993190" y="1127125"/>
              <a:ext cx="1542433" cy="1603152"/>
            </a:xfrm>
            <a:prstGeom prst="triangle">
              <a:avLst>
                <a:gd name="adj" fmla="val 100000"/>
              </a:avLst>
            </a:prstGeom>
            <a:solidFill>
              <a:schemeClr val="accent3"/>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22" name="Isosceles Triangle 123">
              <a:extLst>
                <a:ext uri="{FF2B5EF4-FFF2-40B4-BE49-F238E27FC236}">
                  <a16:creationId xmlns:a16="http://schemas.microsoft.com/office/drawing/2014/main" id="{9A7380BA-4FB0-F347-AB8D-903A2530EBDB}"/>
                </a:ext>
              </a:extLst>
            </p:cNvPr>
            <p:cNvSpPr/>
            <p:nvPr/>
          </p:nvSpPr>
          <p:spPr bwMode="auto">
            <a:xfrm rot="10800000">
              <a:off x="7632047" y="1127125"/>
              <a:ext cx="1542433" cy="1603152"/>
            </a:xfrm>
            <a:prstGeom prst="triangle">
              <a:avLst>
                <a:gd name="adj" fmla="val 100000"/>
              </a:avLst>
            </a:prstGeom>
            <a:solidFill>
              <a:schemeClr val="accent2"/>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grpSp>
      <p:sp>
        <p:nvSpPr>
          <p:cNvPr id="23" name="Rectangle 22">
            <a:extLst>
              <a:ext uri="{FF2B5EF4-FFF2-40B4-BE49-F238E27FC236}">
                <a16:creationId xmlns:a16="http://schemas.microsoft.com/office/drawing/2014/main" id="{8EAD95AF-7422-F945-83C7-64697D5856DF}"/>
              </a:ext>
            </a:extLst>
          </p:cNvPr>
          <p:cNvSpPr/>
          <p:nvPr/>
        </p:nvSpPr>
        <p:spPr>
          <a:xfrm>
            <a:off x="6042665" y="2032410"/>
            <a:ext cx="1807605" cy="600164"/>
          </a:xfrm>
          <a:prstGeom prst="rect">
            <a:avLst/>
          </a:prstGeom>
        </p:spPr>
        <p:txBody>
          <a:bodyPr wrap="square">
            <a:spAutoFit/>
          </a:bodyPr>
          <a:lstStyle/>
          <a:p>
            <a:r>
              <a:rPr lang="en-IN" sz="1100" dirty="0">
                <a:latin typeface="Arial" panose="020B0604020202020204" pitchFamily="34" charset="0"/>
                <a:ea typeface="Roboto" panose="02000000000000000000" pitchFamily="2" charset="0"/>
                <a:cs typeface="Arial" panose="020B0604020202020204" pitchFamily="34" charset="0"/>
              </a:rPr>
              <a:t>Kubernetes container orchestration for cloud native microservices</a:t>
            </a:r>
          </a:p>
        </p:txBody>
      </p:sp>
      <p:sp>
        <p:nvSpPr>
          <p:cNvPr id="24" name="Rectangle 23">
            <a:extLst>
              <a:ext uri="{FF2B5EF4-FFF2-40B4-BE49-F238E27FC236}">
                <a16:creationId xmlns:a16="http://schemas.microsoft.com/office/drawing/2014/main" id="{4ED113D1-06C5-0E4E-A08D-B7764681CEF2}"/>
              </a:ext>
            </a:extLst>
          </p:cNvPr>
          <p:cNvSpPr/>
          <p:nvPr/>
        </p:nvSpPr>
        <p:spPr>
          <a:xfrm>
            <a:off x="5217143" y="3364709"/>
            <a:ext cx="1504149" cy="430887"/>
          </a:xfrm>
          <a:prstGeom prst="rect">
            <a:avLst/>
          </a:prstGeom>
        </p:spPr>
        <p:txBody>
          <a:bodyPr wrap="square">
            <a:spAutoFit/>
          </a:bodyPr>
          <a:lstStyle/>
          <a:p>
            <a:r>
              <a:rPr lang="en-IN" sz="1100" dirty="0">
                <a:latin typeface="Arial" panose="020B0604020202020204" pitchFamily="34" charset="0"/>
                <a:ea typeface="Roboto" panose="02000000000000000000" pitchFamily="2" charset="0"/>
                <a:cs typeface="Arial" panose="020B0604020202020204" pitchFamily="34" charset="0"/>
              </a:rPr>
              <a:t>Full governance for tracking and control</a:t>
            </a:r>
          </a:p>
        </p:txBody>
      </p:sp>
      <p:sp>
        <p:nvSpPr>
          <p:cNvPr id="25" name="Rectangle 24">
            <a:extLst>
              <a:ext uri="{FF2B5EF4-FFF2-40B4-BE49-F238E27FC236}">
                <a16:creationId xmlns:a16="http://schemas.microsoft.com/office/drawing/2014/main" id="{D2EB06A1-E4DD-5A4E-802B-2AF88065E740}"/>
              </a:ext>
            </a:extLst>
          </p:cNvPr>
          <p:cNvSpPr/>
          <p:nvPr/>
        </p:nvSpPr>
        <p:spPr>
          <a:xfrm>
            <a:off x="3978970" y="4649256"/>
            <a:ext cx="2403418" cy="600164"/>
          </a:xfrm>
          <a:prstGeom prst="rect">
            <a:avLst/>
          </a:prstGeom>
        </p:spPr>
        <p:txBody>
          <a:bodyPr wrap="square">
            <a:spAutoFit/>
          </a:bodyPr>
          <a:lstStyle/>
          <a:p>
            <a:r>
              <a:rPr lang="en-IN" sz="1100" dirty="0">
                <a:latin typeface="Arial" panose="020B0604020202020204" pitchFamily="34" charset="0"/>
                <a:ea typeface="Roboto" panose="02000000000000000000" pitchFamily="2" charset="0"/>
                <a:cs typeface="Arial" panose="020B0604020202020204" pitchFamily="34" charset="0"/>
              </a:rPr>
              <a:t>Manage all hybrid application components including traditional apps and full stack containers</a:t>
            </a:r>
          </a:p>
        </p:txBody>
      </p:sp>
      <p:sp>
        <p:nvSpPr>
          <p:cNvPr id="26" name="Rectangle 25">
            <a:extLst>
              <a:ext uri="{FF2B5EF4-FFF2-40B4-BE49-F238E27FC236}">
                <a16:creationId xmlns:a16="http://schemas.microsoft.com/office/drawing/2014/main" id="{04042219-E438-FE4A-B2BC-90D08A9AF6AD}"/>
              </a:ext>
            </a:extLst>
          </p:cNvPr>
          <p:cNvSpPr/>
          <p:nvPr/>
        </p:nvSpPr>
        <p:spPr>
          <a:xfrm>
            <a:off x="4902417" y="1674500"/>
            <a:ext cx="673223" cy="400110"/>
          </a:xfrm>
          <a:prstGeom prst="rect">
            <a:avLst/>
          </a:prstGeom>
        </p:spPr>
        <p:txBody>
          <a:bodyPr wrap="square">
            <a:spAutoFit/>
          </a:bodyPr>
          <a:lstStyle/>
          <a:p>
            <a:pPr algn="r"/>
            <a:r>
              <a:rPr lang="en-IN" sz="2000">
                <a:solidFill>
                  <a:schemeClr val="bg1"/>
                </a:solidFill>
                <a:latin typeface="Arial" panose="020B0604020202020204" pitchFamily="34" charset="0"/>
                <a:ea typeface="Roboto" panose="02000000000000000000" pitchFamily="2" charset="0"/>
                <a:cs typeface="Arial" panose="020B0604020202020204" pitchFamily="34" charset="0"/>
              </a:rPr>
              <a:t>06</a:t>
            </a:r>
          </a:p>
        </p:txBody>
      </p:sp>
      <p:sp>
        <p:nvSpPr>
          <p:cNvPr id="27" name="Rectangle 26">
            <a:extLst>
              <a:ext uri="{FF2B5EF4-FFF2-40B4-BE49-F238E27FC236}">
                <a16:creationId xmlns:a16="http://schemas.microsoft.com/office/drawing/2014/main" id="{A133F7B1-0B10-344F-84B7-436324B82054}"/>
              </a:ext>
            </a:extLst>
          </p:cNvPr>
          <p:cNvSpPr/>
          <p:nvPr/>
        </p:nvSpPr>
        <p:spPr>
          <a:xfrm>
            <a:off x="4141819" y="2198802"/>
            <a:ext cx="673223" cy="400110"/>
          </a:xfrm>
          <a:prstGeom prst="rect">
            <a:avLst/>
          </a:prstGeom>
        </p:spPr>
        <p:txBody>
          <a:bodyPr wrap="square">
            <a:spAutoFit/>
          </a:bodyPr>
          <a:lstStyle/>
          <a:p>
            <a:pPr algn="r"/>
            <a:r>
              <a:rPr lang="en-IN" sz="2000">
                <a:solidFill>
                  <a:schemeClr val="bg1"/>
                </a:solidFill>
                <a:latin typeface="Arial" panose="020B0604020202020204" pitchFamily="34" charset="0"/>
                <a:ea typeface="Roboto" panose="02000000000000000000" pitchFamily="2" charset="0"/>
                <a:cs typeface="Arial" panose="020B0604020202020204" pitchFamily="34" charset="0"/>
              </a:rPr>
              <a:t>05</a:t>
            </a:r>
          </a:p>
        </p:txBody>
      </p:sp>
      <p:sp>
        <p:nvSpPr>
          <p:cNvPr id="28" name="Rectangle 27">
            <a:extLst>
              <a:ext uri="{FF2B5EF4-FFF2-40B4-BE49-F238E27FC236}">
                <a16:creationId xmlns:a16="http://schemas.microsoft.com/office/drawing/2014/main" id="{99D2A60E-7FC9-2E41-85A3-A647082103FB}"/>
              </a:ext>
            </a:extLst>
          </p:cNvPr>
          <p:cNvSpPr/>
          <p:nvPr/>
        </p:nvSpPr>
        <p:spPr>
          <a:xfrm>
            <a:off x="3091295" y="3455090"/>
            <a:ext cx="673223" cy="400110"/>
          </a:xfrm>
          <a:prstGeom prst="rect">
            <a:avLst/>
          </a:prstGeom>
        </p:spPr>
        <p:txBody>
          <a:bodyPr wrap="square">
            <a:spAutoFit/>
          </a:bodyPr>
          <a:lstStyle/>
          <a:p>
            <a:pPr algn="r"/>
            <a:r>
              <a:rPr lang="en-IN" sz="2000">
                <a:solidFill>
                  <a:schemeClr val="bg1"/>
                </a:solidFill>
                <a:latin typeface="Arial" panose="020B0604020202020204" pitchFamily="34" charset="0"/>
                <a:ea typeface="Roboto" panose="02000000000000000000" pitchFamily="2" charset="0"/>
                <a:cs typeface="Arial" panose="020B0604020202020204" pitchFamily="34" charset="0"/>
              </a:rPr>
              <a:t>03</a:t>
            </a:r>
          </a:p>
        </p:txBody>
      </p:sp>
      <p:sp>
        <p:nvSpPr>
          <p:cNvPr id="29" name="Rectangle 28">
            <a:extLst>
              <a:ext uri="{FF2B5EF4-FFF2-40B4-BE49-F238E27FC236}">
                <a16:creationId xmlns:a16="http://schemas.microsoft.com/office/drawing/2014/main" id="{B0D559C1-AA9C-3345-A87B-1BEECE3D5297}"/>
              </a:ext>
            </a:extLst>
          </p:cNvPr>
          <p:cNvSpPr/>
          <p:nvPr/>
        </p:nvSpPr>
        <p:spPr>
          <a:xfrm>
            <a:off x="3851895" y="2977316"/>
            <a:ext cx="673223" cy="400110"/>
          </a:xfrm>
          <a:prstGeom prst="rect">
            <a:avLst/>
          </a:prstGeom>
        </p:spPr>
        <p:txBody>
          <a:bodyPr wrap="square">
            <a:spAutoFit/>
          </a:bodyPr>
          <a:lstStyle/>
          <a:p>
            <a:pPr algn="r"/>
            <a:r>
              <a:rPr lang="en-IN" sz="2000">
                <a:solidFill>
                  <a:schemeClr val="bg1"/>
                </a:solidFill>
                <a:latin typeface="Arial" panose="020B0604020202020204" pitchFamily="34" charset="0"/>
                <a:ea typeface="Roboto" panose="02000000000000000000" pitchFamily="2" charset="0"/>
                <a:cs typeface="Arial" panose="020B0604020202020204" pitchFamily="34" charset="0"/>
              </a:rPr>
              <a:t>04</a:t>
            </a:r>
          </a:p>
        </p:txBody>
      </p:sp>
      <p:sp>
        <p:nvSpPr>
          <p:cNvPr id="30" name="Rectangle 29">
            <a:extLst>
              <a:ext uri="{FF2B5EF4-FFF2-40B4-BE49-F238E27FC236}">
                <a16:creationId xmlns:a16="http://schemas.microsoft.com/office/drawing/2014/main" id="{A69361B8-BAC2-6F44-A9AF-27D62E0E0912}"/>
              </a:ext>
            </a:extLst>
          </p:cNvPr>
          <p:cNvSpPr/>
          <p:nvPr/>
        </p:nvSpPr>
        <p:spPr>
          <a:xfrm>
            <a:off x="2750985" y="4230575"/>
            <a:ext cx="673223" cy="400110"/>
          </a:xfrm>
          <a:prstGeom prst="rect">
            <a:avLst/>
          </a:prstGeom>
        </p:spPr>
        <p:txBody>
          <a:bodyPr wrap="square">
            <a:spAutoFit/>
          </a:bodyPr>
          <a:lstStyle/>
          <a:p>
            <a:pPr algn="r"/>
            <a:r>
              <a:rPr lang="en-IN" sz="2000">
                <a:solidFill>
                  <a:schemeClr val="bg1"/>
                </a:solidFill>
                <a:latin typeface="Arial" panose="020B0604020202020204" pitchFamily="34" charset="0"/>
                <a:ea typeface="Roboto" panose="02000000000000000000" pitchFamily="2" charset="0"/>
                <a:cs typeface="Arial" panose="020B0604020202020204" pitchFamily="34" charset="0"/>
              </a:rPr>
              <a:t>02</a:t>
            </a:r>
          </a:p>
        </p:txBody>
      </p:sp>
      <p:sp>
        <p:nvSpPr>
          <p:cNvPr id="31" name="Rectangle 30">
            <a:extLst>
              <a:ext uri="{FF2B5EF4-FFF2-40B4-BE49-F238E27FC236}">
                <a16:creationId xmlns:a16="http://schemas.microsoft.com/office/drawing/2014/main" id="{657EC5A8-A496-244B-8132-0541D1FEE997}"/>
              </a:ext>
            </a:extLst>
          </p:cNvPr>
          <p:cNvSpPr/>
          <p:nvPr/>
        </p:nvSpPr>
        <p:spPr>
          <a:xfrm>
            <a:off x="1959393" y="4773413"/>
            <a:ext cx="673223" cy="400110"/>
          </a:xfrm>
          <a:prstGeom prst="rect">
            <a:avLst/>
          </a:prstGeom>
        </p:spPr>
        <p:txBody>
          <a:bodyPr wrap="square">
            <a:spAutoFit/>
          </a:bodyPr>
          <a:lstStyle/>
          <a:p>
            <a:pPr algn="r"/>
            <a:r>
              <a:rPr lang="en-IN" sz="2000">
                <a:solidFill>
                  <a:schemeClr val="bg1"/>
                </a:solidFill>
                <a:latin typeface="Arial" panose="020B0604020202020204" pitchFamily="34" charset="0"/>
                <a:ea typeface="Roboto" panose="02000000000000000000" pitchFamily="2" charset="0"/>
                <a:cs typeface="Arial" panose="020B0604020202020204" pitchFamily="34" charset="0"/>
              </a:rPr>
              <a:t>01</a:t>
            </a:r>
          </a:p>
        </p:txBody>
      </p:sp>
      <p:sp>
        <p:nvSpPr>
          <p:cNvPr id="32" name="Arrow: Chevron 21">
            <a:extLst>
              <a:ext uri="{FF2B5EF4-FFF2-40B4-BE49-F238E27FC236}">
                <a16:creationId xmlns:a16="http://schemas.microsoft.com/office/drawing/2014/main" id="{56333522-F0AA-D64C-98F3-0A0E0BA2ABC4}"/>
              </a:ext>
            </a:extLst>
          </p:cNvPr>
          <p:cNvSpPr/>
          <p:nvPr/>
        </p:nvSpPr>
        <p:spPr bwMode="auto">
          <a:xfrm>
            <a:off x="5611391" y="2218527"/>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33" name="Arrow: Chevron 22">
            <a:extLst>
              <a:ext uri="{FF2B5EF4-FFF2-40B4-BE49-F238E27FC236}">
                <a16:creationId xmlns:a16="http://schemas.microsoft.com/office/drawing/2014/main" id="{FE00D570-E68D-A84D-879B-33502A0B2C77}"/>
              </a:ext>
            </a:extLst>
          </p:cNvPr>
          <p:cNvSpPr/>
          <p:nvPr/>
        </p:nvSpPr>
        <p:spPr bwMode="auto">
          <a:xfrm flipH="1">
            <a:off x="4002314" y="2032412"/>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34" name="Arrow: Chevron 23">
            <a:extLst>
              <a:ext uri="{FF2B5EF4-FFF2-40B4-BE49-F238E27FC236}">
                <a16:creationId xmlns:a16="http://schemas.microsoft.com/office/drawing/2014/main" id="{6A1D8A8C-3FED-5E4D-973E-E5A5E8DA771B}"/>
              </a:ext>
            </a:extLst>
          </p:cNvPr>
          <p:cNvSpPr/>
          <p:nvPr/>
        </p:nvSpPr>
        <p:spPr bwMode="auto">
          <a:xfrm flipH="1">
            <a:off x="1898434" y="4586162"/>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35" name="Arrow: Chevron 24">
            <a:extLst>
              <a:ext uri="{FF2B5EF4-FFF2-40B4-BE49-F238E27FC236}">
                <a16:creationId xmlns:a16="http://schemas.microsoft.com/office/drawing/2014/main" id="{FDF5E947-6595-5441-840B-F13D2DA299F0}"/>
              </a:ext>
            </a:extLst>
          </p:cNvPr>
          <p:cNvSpPr/>
          <p:nvPr/>
        </p:nvSpPr>
        <p:spPr bwMode="auto">
          <a:xfrm>
            <a:off x="3468268" y="4792170"/>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36" name="Arrow: Chevron 25">
            <a:extLst>
              <a:ext uri="{FF2B5EF4-FFF2-40B4-BE49-F238E27FC236}">
                <a16:creationId xmlns:a16="http://schemas.microsoft.com/office/drawing/2014/main" id="{7E9D806E-49D9-CC47-B4F8-1BADD31AA2F0}"/>
              </a:ext>
            </a:extLst>
          </p:cNvPr>
          <p:cNvSpPr/>
          <p:nvPr/>
        </p:nvSpPr>
        <p:spPr bwMode="auto">
          <a:xfrm flipH="1">
            <a:off x="2963976" y="3347687"/>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37" name="Arrow: Chevron 26">
            <a:extLst>
              <a:ext uri="{FF2B5EF4-FFF2-40B4-BE49-F238E27FC236}">
                <a16:creationId xmlns:a16="http://schemas.microsoft.com/office/drawing/2014/main" id="{181FA477-2B2B-A04A-8741-B016A4829AB8}"/>
              </a:ext>
            </a:extLst>
          </p:cNvPr>
          <p:cNvSpPr/>
          <p:nvPr/>
        </p:nvSpPr>
        <p:spPr bwMode="auto">
          <a:xfrm>
            <a:off x="4577976" y="3461728"/>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38" name="Arrow: Chevron 27">
            <a:extLst>
              <a:ext uri="{FF2B5EF4-FFF2-40B4-BE49-F238E27FC236}">
                <a16:creationId xmlns:a16="http://schemas.microsoft.com/office/drawing/2014/main" id="{75FF0180-85B5-D848-99C0-E7C6CF1059E0}"/>
              </a:ext>
            </a:extLst>
          </p:cNvPr>
          <p:cNvSpPr/>
          <p:nvPr/>
        </p:nvSpPr>
        <p:spPr bwMode="auto">
          <a:xfrm flipH="1">
            <a:off x="2783649" y="3340417"/>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39" name="Arrow: Chevron 28">
            <a:extLst>
              <a:ext uri="{FF2B5EF4-FFF2-40B4-BE49-F238E27FC236}">
                <a16:creationId xmlns:a16="http://schemas.microsoft.com/office/drawing/2014/main" id="{CD13A322-2C4B-2948-80FD-7744B0F177F6}"/>
              </a:ext>
            </a:extLst>
          </p:cNvPr>
          <p:cNvSpPr/>
          <p:nvPr/>
        </p:nvSpPr>
        <p:spPr bwMode="auto">
          <a:xfrm flipH="1">
            <a:off x="3821987" y="2032412"/>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40" name="Arrow: Chevron 29">
            <a:extLst>
              <a:ext uri="{FF2B5EF4-FFF2-40B4-BE49-F238E27FC236}">
                <a16:creationId xmlns:a16="http://schemas.microsoft.com/office/drawing/2014/main" id="{2E0AD03B-7145-D745-B849-5F3531B9C76E}"/>
              </a:ext>
            </a:extLst>
          </p:cNvPr>
          <p:cNvSpPr/>
          <p:nvPr/>
        </p:nvSpPr>
        <p:spPr bwMode="auto">
          <a:xfrm>
            <a:off x="5784782" y="2218527"/>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41" name="Arrow: Chevron 30">
            <a:extLst>
              <a:ext uri="{FF2B5EF4-FFF2-40B4-BE49-F238E27FC236}">
                <a16:creationId xmlns:a16="http://schemas.microsoft.com/office/drawing/2014/main" id="{CFAB0DFF-8D9E-CF4C-A14B-0041A7DF5038}"/>
              </a:ext>
            </a:extLst>
          </p:cNvPr>
          <p:cNvSpPr/>
          <p:nvPr/>
        </p:nvSpPr>
        <p:spPr bwMode="auto">
          <a:xfrm>
            <a:off x="4758303" y="3461728"/>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42" name="Arrow: Chevron 31">
            <a:extLst>
              <a:ext uri="{FF2B5EF4-FFF2-40B4-BE49-F238E27FC236}">
                <a16:creationId xmlns:a16="http://schemas.microsoft.com/office/drawing/2014/main" id="{65C0847B-6203-1D47-A208-948665955149}"/>
              </a:ext>
            </a:extLst>
          </p:cNvPr>
          <p:cNvSpPr/>
          <p:nvPr/>
        </p:nvSpPr>
        <p:spPr bwMode="auto">
          <a:xfrm>
            <a:off x="3662467" y="4792170"/>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43" name="Arrow: Chevron 32">
            <a:extLst>
              <a:ext uri="{FF2B5EF4-FFF2-40B4-BE49-F238E27FC236}">
                <a16:creationId xmlns:a16="http://schemas.microsoft.com/office/drawing/2014/main" id="{F5972732-3D4E-0C48-9F61-8F24E5AD0A5F}"/>
              </a:ext>
            </a:extLst>
          </p:cNvPr>
          <p:cNvSpPr/>
          <p:nvPr/>
        </p:nvSpPr>
        <p:spPr bwMode="auto">
          <a:xfrm flipH="1">
            <a:off x="1711171" y="4586162"/>
            <a:ext cx="216014" cy="226433"/>
          </a:xfrm>
          <a:prstGeom prst="chevron">
            <a:avLst/>
          </a:prstGeom>
          <a:solidFill>
            <a:schemeClr val="bg2">
              <a:lumMod val="20000"/>
              <a:lumOff val="80000"/>
            </a:schemeClr>
          </a:solidFill>
          <a:ln w="3175" cap="flat" cmpd="sng" algn="ctr">
            <a:noFill/>
            <a:prstDash val="solid"/>
            <a:miter lim="800000"/>
            <a:headEnd type="none" w="sm" len="sm"/>
            <a:tailEnd type="triangle" w="med" len="med"/>
          </a:ln>
          <a:effectLst/>
        </p:spPr>
        <p:txBody>
          <a:bodyPr vert="horz" wrap="none" lIns="68580" tIns="34290" rIns="68580" bIns="34290" numCol="1" rtlCol="0" anchor="t" anchorCtr="0" compatLnSpc="1">
            <a:prstTxWarp prst="textNoShape">
              <a:avLst/>
            </a:prstTxWarp>
          </a:bodyPr>
          <a:lstStyle/>
          <a:p>
            <a:pPr defTabSz="685800" fontAlgn="base">
              <a:spcBef>
                <a:spcPct val="0"/>
              </a:spcBef>
              <a:spcAft>
                <a:spcPct val="0"/>
              </a:spcAft>
            </a:pPr>
            <a:endParaRPr lang="en-IN" sz="1400">
              <a:latin typeface="Arial" panose="020B0604020202020204" pitchFamily="34" charset="0"/>
              <a:ea typeface="Roboto" panose="02000000000000000000" pitchFamily="2" charset="0"/>
              <a:cs typeface="Arial" panose="020B0604020202020204" pitchFamily="34" charset="0"/>
            </a:endParaRPr>
          </a:p>
        </p:txBody>
      </p:sp>
      <p:sp>
        <p:nvSpPr>
          <p:cNvPr id="44" name="Rectangle 43">
            <a:extLst>
              <a:ext uri="{FF2B5EF4-FFF2-40B4-BE49-F238E27FC236}">
                <a16:creationId xmlns:a16="http://schemas.microsoft.com/office/drawing/2014/main" id="{85298DBC-421B-4947-8236-CB666C51CE67}"/>
              </a:ext>
            </a:extLst>
          </p:cNvPr>
          <p:cNvSpPr/>
          <p:nvPr/>
        </p:nvSpPr>
        <p:spPr>
          <a:xfrm>
            <a:off x="477279" y="5473569"/>
            <a:ext cx="2486698" cy="523220"/>
          </a:xfrm>
          <a:prstGeom prst="rect">
            <a:avLst/>
          </a:prstGeom>
        </p:spPr>
        <p:txBody>
          <a:bodyPr wrap="square">
            <a:spAutoFit/>
          </a:bodyPr>
          <a:lstStyle/>
          <a:p>
            <a:pPr marL="98225" lvl="1" algn="ctr">
              <a:spcBef>
                <a:spcPts val="225"/>
              </a:spcBef>
              <a:defRPr/>
            </a:pPr>
            <a:r>
              <a:rPr lang="en-US" sz="1400" b="1">
                <a:solidFill>
                  <a:schemeClr val="bg2"/>
                </a:solidFill>
                <a:latin typeface="Arial" panose="020B0604020202020204" pitchFamily="34" charset="0"/>
                <a:ea typeface="Roboto" panose="02000000000000000000" pitchFamily="2" charset="0"/>
                <a:cs typeface="Arial" panose="020B0604020202020204" pitchFamily="34" charset="0"/>
              </a:rPr>
              <a:t>Deploy hybrid applications with UCD</a:t>
            </a:r>
          </a:p>
        </p:txBody>
      </p:sp>
      <p:sp>
        <p:nvSpPr>
          <p:cNvPr id="45" name="Rectangle 44">
            <a:extLst>
              <a:ext uri="{FF2B5EF4-FFF2-40B4-BE49-F238E27FC236}">
                <a16:creationId xmlns:a16="http://schemas.microsoft.com/office/drawing/2014/main" id="{AC1D1815-9A80-F147-95EF-91874F9EB5BF}"/>
              </a:ext>
            </a:extLst>
          </p:cNvPr>
          <p:cNvSpPr/>
          <p:nvPr/>
        </p:nvSpPr>
        <p:spPr>
          <a:xfrm>
            <a:off x="407201" y="4153930"/>
            <a:ext cx="1440989" cy="1107996"/>
          </a:xfrm>
          <a:prstGeom prst="rect">
            <a:avLst/>
          </a:prstGeom>
        </p:spPr>
        <p:txBody>
          <a:bodyPr wrap="square">
            <a:spAutoFit/>
          </a:bodyPr>
          <a:lstStyle/>
          <a:p>
            <a:r>
              <a:rPr lang="en-IN" sz="1100" dirty="0">
                <a:latin typeface="Arial" panose="020B0604020202020204" pitchFamily="34" charset="0"/>
                <a:ea typeface="Roboto" panose="02000000000000000000" pitchFamily="2" charset="0"/>
                <a:cs typeface="Arial" panose="020B0604020202020204" pitchFamily="34" charset="0"/>
              </a:rPr>
              <a:t>Deploy-to On-premise Mainframe, On-</a:t>
            </a:r>
            <a:r>
              <a:rPr lang="en-IN" sz="1100" dirty="0" err="1">
                <a:latin typeface="Arial" panose="020B0604020202020204" pitchFamily="34" charset="0"/>
                <a:ea typeface="Roboto" panose="02000000000000000000" pitchFamily="2" charset="0"/>
                <a:cs typeface="Arial" panose="020B0604020202020204" pitchFamily="34" charset="0"/>
              </a:rPr>
              <a:t>prem</a:t>
            </a:r>
            <a:r>
              <a:rPr lang="en-IN" sz="1100" dirty="0">
                <a:latin typeface="Arial" panose="020B0604020202020204" pitchFamily="34" charset="0"/>
                <a:ea typeface="Roboto" panose="02000000000000000000" pitchFamily="2" charset="0"/>
                <a:cs typeface="Arial" panose="020B0604020202020204" pitchFamily="34" charset="0"/>
              </a:rPr>
              <a:t> distributed, Public Cloud &amp; Private Cloud platforms</a:t>
            </a:r>
          </a:p>
        </p:txBody>
      </p:sp>
      <p:sp>
        <p:nvSpPr>
          <p:cNvPr id="46" name="Rectangle 45">
            <a:extLst>
              <a:ext uri="{FF2B5EF4-FFF2-40B4-BE49-F238E27FC236}">
                <a16:creationId xmlns:a16="http://schemas.microsoft.com/office/drawing/2014/main" id="{209EAE71-E9CA-5F44-BF6C-7CE3E85319F8}"/>
              </a:ext>
            </a:extLst>
          </p:cNvPr>
          <p:cNvSpPr/>
          <p:nvPr/>
        </p:nvSpPr>
        <p:spPr>
          <a:xfrm>
            <a:off x="1221930" y="3070189"/>
            <a:ext cx="1504149" cy="769441"/>
          </a:xfrm>
          <a:prstGeom prst="rect">
            <a:avLst/>
          </a:prstGeom>
        </p:spPr>
        <p:txBody>
          <a:bodyPr wrap="square">
            <a:spAutoFit/>
          </a:bodyPr>
          <a:lstStyle/>
          <a:p>
            <a:r>
              <a:rPr lang="en-IN" sz="1100" dirty="0">
                <a:latin typeface="Arial" panose="020B0604020202020204" pitchFamily="34" charset="0"/>
                <a:ea typeface="Roboto" panose="02000000000000000000" pitchFamily="2" charset="0"/>
                <a:cs typeface="Arial" panose="020B0604020202020204" pitchFamily="34" charset="0"/>
              </a:rPr>
              <a:t>Development to Test (including </a:t>
            </a:r>
            <a:r>
              <a:rPr lang="en-IN" sz="1100" dirty="0" err="1">
                <a:latin typeface="Arial" panose="020B0604020202020204" pitchFamily="34" charset="0"/>
                <a:ea typeface="Roboto" panose="02000000000000000000" pitchFamily="2" charset="0"/>
                <a:cs typeface="Arial" panose="020B0604020202020204" pitchFamily="34" charset="0"/>
              </a:rPr>
              <a:t>zDT</a:t>
            </a:r>
            <a:r>
              <a:rPr lang="en-IN" sz="1100" dirty="0">
                <a:latin typeface="Arial" panose="020B0604020202020204" pitchFamily="34" charset="0"/>
                <a:ea typeface="Roboto" panose="02000000000000000000" pitchFamily="2" charset="0"/>
                <a:cs typeface="Arial" panose="020B0604020202020204" pitchFamily="34" charset="0"/>
              </a:rPr>
              <a:t>) to Production Environments</a:t>
            </a:r>
          </a:p>
        </p:txBody>
      </p:sp>
      <p:sp>
        <p:nvSpPr>
          <p:cNvPr id="47" name="Rectangle 46">
            <a:extLst>
              <a:ext uri="{FF2B5EF4-FFF2-40B4-BE49-F238E27FC236}">
                <a16:creationId xmlns:a16="http://schemas.microsoft.com/office/drawing/2014/main" id="{E1685A32-6C10-7B44-B278-6059101CDBBF}"/>
              </a:ext>
            </a:extLst>
          </p:cNvPr>
          <p:cNvSpPr/>
          <p:nvPr/>
        </p:nvSpPr>
        <p:spPr>
          <a:xfrm>
            <a:off x="1959393" y="1715771"/>
            <a:ext cx="1934757" cy="769440"/>
          </a:xfrm>
          <a:prstGeom prst="rect">
            <a:avLst/>
          </a:prstGeom>
        </p:spPr>
        <p:txBody>
          <a:bodyPr wrap="square">
            <a:spAutoFit/>
          </a:bodyPr>
          <a:lstStyle/>
          <a:p>
            <a:r>
              <a:rPr lang="en-IN" sz="1100" dirty="0">
                <a:latin typeface="Arial" panose="020B0604020202020204" pitchFamily="34" charset="0"/>
                <a:ea typeface="Roboto" panose="02000000000000000000" pitchFamily="2" charset="0"/>
                <a:cs typeface="Arial" panose="020B0604020202020204" pitchFamily="34" charset="0"/>
              </a:rPr>
              <a:t>Lift &amp; Shift automation including moving legacy WAS applications and configuration to Cloud </a:t>
            </a:r>
          </a:p>
        </p:txBody>
      </p:sp>
      <p:pic>
        <p:nvPicPr>
          <p:cNvPr id="48" name="Picture 67">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196943" y="2766279"/>
            <a:ext cx="828675"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701634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Typical Mainframe CI/CD Pipeline</a:t>
            </a:r>
          </a:p>
        </p:txBody>
      </p:sp>
      <p:pic>
        <p:nvPicPr>
          <p:cNvPr id="4" name="Picture 3">
            <a:extLst/>
          </p:cNvPr>
          <p:cNvPicPr>
            <a:picLocks noChangeAspect="1"/>
          </p:cNvPicPr>
          <p:nvPr/>
        </p:nvPicPr>
        <p:blipFill>
          <a:blip r:embed="rId2"/>
          <a:stretch>
            <a:fillRect/>
          </a:stretch>
        </p:blipFill>
        <p:spPr>
          <a:xfrm>
            <a:off x="467426" y="1287624"/>
            <a:ext cx="11335798" cy="4758613"/>
          </a:xfrm>
          <a:prstGeom prst="rect">
            <a:avLst/>
          </a:prstGeom>
        </p:spPr>
      </p:pic>
    </p:spTree>
    <p:extLst>
      <p:ext uri="{BB962C8B-B14F-4D97-AF65-F5344CB8AC3E}">
        <p14:creationId xmlns:p14="http://schemas.microsoft.com/office/powerpoint/2010/main" val="203296321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UCD z/OS Capability</a:t>
            </a:r>
          </a:p>
        </p:txBody>
      </p:sp>
      <p:grpSp>
        <p:nvGrpSpPr>
          <p:cNvPr id="5" name="Group 4"/>
          <p:cNvGrpSpPr/>
          <p:nvPr/>
        </p:nvGrpSpPr>
        <p:grpSpPr>
          <a:xfrm>
            <a:off x="130659" y="1009984"/>
            <a:ext cx="11296552" cy="5243179"/>
            <a:chOff x="366713" y="808038"/>
            <a:chExt cx="8432800" cy="5821362"/>
          </a:xfrm>
        </p:grpSpPr>
        <p:sp>
          <p:nvSpPr>
            <p:cNvPr id="6" name="Rounded Rectangle 36">
              <a:extLst/>
            </p:cNvPr>
            <p:cNvSpPr/>
            <p:nvPr/>
          </p:nvSpPr>
          <p:spPr bwMode="auto">
            <a:xfrm>
              <a:off x="4759325" y="3903663"/>
              <a:ext cx="4040188" cy="2725737"/>
            </a:xfrm>
            <a:prstGeom prst="roundRect">
              <a:avLst/>
            </a:prstGeom>
            <a:noFill/>
            <a:ln>
              <a:prstDash val="dash"/>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wrap="none" tIns="0"/>
            <a:lstStyle/>
            <a:p>
              <a:pPr algn="ctr">
                <a:buClr>
                  <a:srgbClr val="000000"/>
                </a:buClr>
                <a:buSzPct val="100000"/>
                <a:buFont typeface="Arial" charset="0"/>
                <a:buNone/>
                <a:defRPr/>
              </a:pPr>
              <a:r>
                <a:rPr lang="en-US" altLang="zh-CN" dirty="0">
                  <a:solidFill>
                    <a:schemeClr val="tx1"/>
                  </a:solidFill>
                </a:rPr>
                <a:t>Extended Plugins and Integrations</a:t>
              </a:r>
              <a:endParaRPr lang="zh-CN" altLang="en-US" dirty="0">
                <a:solidFill>
                  <a:schemeClr val="tx1"/>
                </a:solidFill>
              </a:endParaRPr>
            </a:p>
          </p:txBody>
        </p:sp>
        <p:sp>
          <p:nvSpPr>
            <p:cNvPr id="7" name="Rounded Rectangle 35">
              <a:extLst/>
            </p:cNvPr>
            <p:cNvSpPr/>
            <p:nvPr/>
          </p:nvSpPr>
          <p:spPr bwMode="auto">
            <a:xfrm>
              <a:off x="4738688" y="808038"/>
              <a:ext cx="4040187" cy="3019425"/>
            </a:xfrm>
            <a:prstGeom prst="roundRect">
              <a:avLst/>
            </a:prstGeom>
            <a:noFill/>
            <a:ln>
              <a:prstDash val="dash"/>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wrap="none" tIns="0"/>
            <a:lstStyle/>
            <a:p>
              <a:pPr algn="ctr">
                <a:buClr>
                  <a:srgbClr val="000000"/>
                </a:buClr>
                <a:buSzPct val="100000"/>
                <a:buFont typeface="Arial" charset="0"/>
                <a:buNone/>
                <a:defRPr/>
              </a:pPr>
              <a:r>
                <a:rPr lang="en-US" altLang="zh-CN" dirty="0">
                  <a:solidFill>
                    <a:schemeClr val="tx1"/>
                  </a:solidFill>
                </a:rPr>
                <a:t>OOTB zOS Plugin</a:t>
              </a:r>
              <a:endParaRPr lang="zh-CN" altLang="en-US" dirty="0">
                <a:solidFill>
                  <a:schemeClr val="tx1"/>
                </a:solidFill>
              </a:endParaRPr>
            </a:p>
          </p:txBody>
        </p:sp>
        <p:sp>
          <p:nvSpPr>
            <p:cNvPr id="8" name="Rounded Rectangle 1">
              <a:extLst/>
            </p:cNvPr>
            <p:cNvSpPr/>
            <p:nvPr/>
          </p:nvSpPr>
          <p:spPr bwMode="auto">
            <a:xfrm>
              <a:off x="366713" y="1023938"/>
              <a:ext cx="4040187" cy="5605462"/>
            </a:xfrm>
            <a:prstGeom prst="roundRect">
              <a:avLst/>
            </a:prstGeom>
            <a:noFill/>
            <a:ln>
              <a:prstDash val="dash"/>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wrap="none" tIns="0"/>
            <a:lstStyle/>
            <a:p>
              <a:pPr algn="ctr">
                <a:buClr>
                  <a:srgbClr val="000000"/>
                </a:buClr>
                <a:buSzPct val="100000"/>
                <a:buFont typeface="Arial" charset="0"/>
                <a:buNone/>
                <a:defRPr/>
              </a:pPr>
              <a:r>
                <a:rPr lang="en-US" altLang="zh-CN" dirty="0">
                  <a:solidFill>
                    <a:schemeClr val="tx1"/>
                  </a:solidFill>
                </a:rPr>
                <a:t>Base product</a:t>
              </a:r>
              <a:endParaRPr lang="zh-CN" altLang="en-US" dirty="0">
                <a:solidFill>
                  <a:schemeClr val="tx1"/>
                </a:solidFill>
              </a:endParaRPr>
            </a:p>
          </p:txBody>
        </p:sp>
        <p:sp>
          <p:nvSpPr>
            <p:cNvPr id="9" name="Rectangle 10">
              <a:extLst/>
            </p:cNvPr>
            <p:cNvSpPr>
              <a:spLocks noChangeArrowheads="1"/>
            </p:cNvSpPr>
            <p:nvPr/>
          </p:nvSpPr>
          <p:spPr bwMode="auto">
            <a:xfrm>
              <a:off x="549275" y="2536825"/>
              <a:ext cx="3663950" cy="577850"/>
            </a:xfrm>
            <a:prstGeom prst="rect">
              <a:avLst/>
            </a:prstGeom>
            <a:solidFill>
              <a:srgbClr val="2BB2FF"/>
            </a:solidFill>
            <a:ln w="25400">
              <a:solidFill>
                <a:schemeClr val="accent1"/>
              </a:solidFill>
              <a:miter lim="800000"/>
              <a:headEnd/>
              <a:tailEnd/>
            </a:ln>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Incremental deploy and Rollback</a:t>
              </a:r>
              <a:endParaRPr lang="zh-CN" altLang="en-US" sz="1800" dirty="0">
                <a:solidFill>
                  <a:schemeClr val="tx1"/>
                </a:solidFill>
                <a:sym typeface="Arial" panose="020B0604020202020204" pitchFamily="34" charset="0"/>
              </a:endParaRPr>
            </a:p>
          </p:txBody>
        </p:sp>
        <p:sp>
          <p:nvSpPr>
            <p:cNvPr id="10" name="Rectangle 11">
              <a:extLst/>
            </p:cNvPr>
            <p:cNvSpPr>
              <a:spLocks noChangeArrowheads="1"/>
            </p:cNvSpPr>
            <p:nvPr/>
          </p:nvSpPr>
          <p:spPr bwMode="auto">
            <a:xfrm>
              <a:off x="549275" y="1644630"/>
              <a:ext cx="3663950" cy="633432"/>
            </a:xfrm>
            <a:prstGeom prst="rect">
              <a:avLst/>
            </a:prstGeom>
            <a:solidFill>
              <a:srgbClr val="2B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SCM agnostic artifact packaging </a:t>
              </a:r>
              <a:endParaRPr lang="zh-CN" altLang="en-US" sz="1800" dirty="0">
                <a:solidFill>
                  <a:srgbClr val="FFFFFF"/>
                </a:solidFill>
                <a:sym typeface="Arial" panose="020B0604020202020204" pitchFamily="34" charset="0"/>
              </a:endParaRPr>
            </a:p>
          </p:txBody>
        </p:sp>
        <p:sp>
          <p:nvSpPr>
            <p:cNvPr id="11" name="Rectangle 14">
              <a:extLst/>
            </p:cNvPr>
            <p:cNvSpPr>
              <a:spLocks noChangeArrowheads="1"/>
            </p:cNvSpPr>
            <p:nvPr/>
          </p:nvSpPr>
          <p:spPr bwMode="auto">
            <a:xfrm>
              <a:off x="4954588" y="2203450"/>
              <a:ext cx="1684337" cy="639763"/>
            </a:xfrm>
            <a:prstGeom prst="rect">
              <a:avLst/>
            </a:prstGeom>
            <a:solidFill>
              <a:srgbClr val="8CC6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TSO/ISPF Command</a:t>
              </a:r>
            </a:p>
          </p:txBody>
        </p:sp>
        <p:sp>
          <p:nvSpPr>
            <p:cNvPr id="12" name="Rectangle 15">
              <a:extLst/>
            </p:cNvPr>
            <p:cNvSpPr>
              <a:spLocks noChangeArrowheads="1"/>
            </p:cNvSpPr>
            <p:nvPr/>
          </p:nvSpPr>
          <p:spPr bwMode="auto">
            <a:xfrm>
              <a:off x="549275" y="3417888"/>
              <a:ext cx="3663950" cy="590550"/>
            </a:xfrm>
            <a:prstGeom prst="rect">
              <a:avLst/>
            </a:prstGeom>
            <a:solidFill>
              <a:srgbClr val="2B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z specific artifact search</a:t>
              </a:r>
            </a:p>
          </p:txBody>
        </p:sp>
        <p:sp>
          <p:nvSpPr>
            <p:cNvPr id="13" name="Rectangle 16">
              <a:extLst/>
            </p:cNvPr>
            <p:cNvSpPr>
              <a:spLocks noChangeArrowheads="1"/>
            </p:cNvSpPr>
            <p:nvPr/>
          </p:nvSpPr>
          <p:spPr bwMode="auto">
            <a:xfrm>
              <a:off x="4927600" y="1333500"/>
              <a:ext cx="3703638" cy="793750"/>
            </a:xfrm>
            <a:prstGeom prst="rect">
              <a:avLst/>
            </a:prstGeom>
            <a:solidFill>
              <a:srgbClr val="8CC6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宋体" panose="02010600030101010101" pitchFamily="2" charset="-122"/>
                </a:rPr>
                <a:t>Submit job, Check job status</a:t>
              </a:r>
            </a:p>
          </p:txBody>
        </p:sp>
        <p:sp>
          <p:nvSpPr>
            <p:cNvPr id="14" name="Rectangle 17">
              <a:extLst/>
            </p:cNvPr>
            <p:cNvSpPr>
              <a:spLocks noChangeArrowheads="1"/>
            </p:cNvSpPr>
            <p:nvPr/>
          </p:nvSpPr>
          <p:spPr bwMode="auto">
            <a:xfrm>
              <a:off x="4916488" y="2960688"/>
              <a:ext cx="1697037" cy="598487"/>
            </a:xfrm>
            <a:prstGeom prst="rect">
              <a:avLst/>
            </a:prstGeom>
            <a:solidFill>
              <a:srgbClr val="8CC6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REXX or Shell Script</a:t>
              </a:r>
            </a:p>
          </p:txBody>
        </p:sp>
        <p:sp>
          <p:nvSpPr>
            <p:cNvPr id="15" name="Rectangle 18">
              <a:extLst/>
            </p:cNvPr>
            <p:cNvSpPr>
              <a:spLocks noChangeArrowheads="1"/>
            </p:cNvSpPr>
            <p:nvPr/>
          </p:nvSpPr>
          <p:spPr bwMode="auto">
            <a:xfrm>
              <a:off x="6938963" y="2960688"/>
              <a:ext cx="1692275" cy="598487"/>
            </a:xfrm>
            <a:prstGeom prst="rect">
              <a:avLst/>
            </a:prstGeom>
            <a:solidFill>
              <a:srgbClr val="8CC6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Data set operations</a:t>
              </a:r>
            </a:p>
          </p:txBody>
        </p:sp>
        <p:sp>
          <p:nvSpPr>
            <p:cNvPr id="16" name="Rectangle 19">
              <a:extLst/>
            </p:cNvPr>
            <p:cNvSpPr>
              <a:spLocks noChangeArrowheads="1"/>
            </p:cNvSpPr>
            <p:nvPr/>
          </p:nvSpPr>
          <p:spPr bwMode="auto">
            <a:xfrm>
              <a:off x="779587" y="4334523"/>
              <a:ext cx="1397435" cy="679487"/>
            </a:xfrm>
            <a:prstGeom prst="rect">
              <a:avLst/>
            </a:prstGeom>
            <a:solidFill>
              <a:srgbClr val="2B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Built-in artifact repository</a:t>
              </a:r>
            </a:p>
          </p:txBody>
        </p:sp>
        <p:sp>
          <p:nvSpPr>
            <p:cNvPr id="17" name="Rectangle 20">
              <a:extLst/>
            </p:cNvPr>
            <p:cNvSpPr>
              <a:spLocks noChangeArrowheads="1"/>
            </p:cNvSpPr>
            <p:nvPr/>
          </p:nvSpPr>
          <p:spPr bwMode="auto">
            <a:xfrm>
              <a:off x="4954588" y="6002371"/>
              <a:ext cx="1711325" cy="466174"/>
            </a:xfrm>
            <a:prstGeom prst="rect">
              <a:avLst/>
            </a:prstGeom>
            <a:solidFill>
              <a:srgbClr val="AB1A8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宋体" panose="02010600030101010101" pitchFamily="2" charset="-122"/>
                </a:rPr>
                <a:t>RTC SCM</a:t>
              </a:r>
            </a:p>
          </p:txBody>
        </p:sp>
        <p:sp>
          <p:nvSpPr>
            <p:cNvPr id="18" name="Rectangle 21">
              <a:extLst/>
            </p:cNvPr>
            <p:cNvSpPr>
              <a:spLocks noChangeArrowheads="1"/>
            </p:cNvSpPr>
            <p:nvPr/>
          </p:nvSpPr>
          <p:spPr bwMode="auto">
            <a:xfrm>
              <a:off x="6930230" y="4388993"/>
              <a:ext cx="1709737" cy="4397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宋体" panose="02010600030101010101" pitchFamily="2" charset="-122"/>
                </a:rPr>
                <a:t>WAS for z/OS</a:t>
              </a:r>
            </a:p>
          </p:txBody>
        </p:sp>
        <p:sp>
          <p:nvSpPr>
            <p:cNvPr id="19" name="Rectangle 23">
              <a:extLst/>
            </p:cNvPr>
            <p:cNvSpPr>
              <a:spLocks noChangeArrowheads="1"/>
            </p:cNvSpPr>
            <p:nvPr/>
          </p:nvSpPr>
          <p:spPr bwMode="auto">
            <a:xfrm>
              <a:off x="4927600" y="4938713"/>
              <a:ext cx="1711325" cy="4556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宋体" panose="02010600030101010101" pitchFamily="2" charset="-122"/>
                </a:rPr>
                <a:t>CICS</a:t>
              </a:r>
              <a:endParaRPr lang="zh-CN" altLang="en-US" sz="1800" dirty="0">
                <a:solidFill>
                  <a:schemeClr val="tx1"/>
                </a:solidFill>
                <a:sym typeface="Arial" panose="020B0604020202020204" pitchFamily="34" charset="0"/>
              </a:endParaRPr>
            </a:p>
          </p:txBody>
        </p:sp>
        <p:sp>
          <p:nvSpPr>
            <p:cNvPr id="20" name="Rectangle 25">
              <a:extLst/>
            </p:cNvPr>
            <p:cNvSpPr>
              <a:spLocks noChangeArrowheads="1"/>
            </p:cNvSpPr>
            <p:nvPr/>
          </p:nvSpPr>
          <p:spPr bwMode="auto">
            <a:xfrm>
              <a:off x="4943514" y="5470526"/>
              <a:ext cx="1714500" cy="427038"/>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a:solidFill>
                    <a:srgbClr val="FFFFFF"/>
                  </a:solidFill>
                  <a:sym typeface="宋体" panose="02010600030101010101" pitchFamily="2" charset="-122"/>
                </a:rPr>
                <a:t>IMS</a:t>
              </a:r>
              <a:endParaRPr lang="zh-CN" altLang="en-US" sz="1800">
                <a:solidFill>
                  <a:schemeClr val="tx1"/>
                </a:solidFill>
                <a:sym typeface="Arial" panose="020B0604020202020204" pitchFamily="34" charset="0"/>
              </a:endParaRPr>
            </a:p>
          </p:txBody>
        </p:sp>
        <p:sp>
          <p:nvSpPr>
            <p:cNvPr id="21" name="Rectangle 26">
              <a:extLst/>
            </p:cNvPr>
            <p:cNvSpPr>
              <a:spLocks noChangeArrowheads="1"/>
            </p:cNvSpPr>
            <p:nvPr/>
          </p:nvSpPr>
          <p:spPr bwMode="auto">
            <a:xfrm>
              <a:off x="4935538" y="4392613"/>
              <a:ext cx="1722437" cy="4699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宋体" panose="02010600030101010101" pitchFamily="2" charset="-122"/>
                </a:rPr>
                <a:t>DB2 for z/OS</a:t>
              </a:r>
              <a:endParaRPr lang="zh-CN" altLang="en-US" sz="1800" dirty="0">
                <a:solidFill>
                  <a:schemeClr val="tx1"/>
                </a:solidFill>
                <a:sym typeface="Arial" panose="020B0604020202020204" pitchFamily="34" charset="0"/>
              </a:endParaRPr>
            </a:p>
          </p:txBody>
        </p:sp>
        <p:sp>
          <p:nvSpPr>
            <p:cNvPr id="22" name="Rectangle 37">
              <a:extLst/>
            </p:cNvPr>
            <p:cNvSpPr>
              <a:spLocks noChangeArrowheads="1"/>
            </p:cNvSpPr>
            <p:nvPr/>
          </p:nvSpPr>
          <p:spPr bwMode="auto">
            <a:xfrm>
              <a:off x="2444475" y="5470526"/>
              <a:ext cx="1397435" cy="679487"/>
            </a:xfrm>
            <a:prstGeom prst="rect">
              <a:avLst/>
            </a:prstGeom>
            <a:solidFill>
              <a:srgbClr val="2B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SMP/E or Zip install</a:t>
              </a:r>
            </a:p>
          </p:txBody>
        </p:sp>
        <p:sp>
          <p:nvSpPr>
            <p:cNvPr id="23" name="Rectangle 18">
              <a:extLst/>
            </p:cNvPr>
            <p:cNvSpPr>
              <a:spLocks noChangeArrowheads="1"/>
            </p:cNvSpPr>
            <p:nvPr/>
          </p:nvSpPr>
          <p:spPr bwMode="auto">
            <a:xfrm>
              <a:off x="6938962" y="2203450"/>
              <a:ext cx="1692275" cy="639763"/>
            </a:xfrm>
            <a:prstGeom prst="rect">
              <a:avLst/>
            </a:prstGeom>
            <a:solidFill>
              <a:srgbClr val="8CC6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MVS Commands</a:t>
              </a:r>
            </a:p>
          </p:txBody>
        </p:sp>
        <p:sp>
          <p:nvSpPr>
            <p:cNvPr id="24" name="Rectangle 19">
              <a:extLst/>
            </p:cNvPr>
            <p:cNvSpPr>
              <a:spLocks noChangeArrowheads="1"/>
            </p:cNvSpPr>
            <p:nvPr/>
          </p:nvSpPr>
          <p:spPr bwMode="auto">
            <a:xfrm>
              <a:off x="2447924" y="4329867"/>
              <a:ext cx="1397435" cy="679487"/>
            </a:xfrm>
            <a:prstGeom prst="rect">
              <a:avLst/>
            </a:prstGeom>
            <a:solidFill>
              <a:srgbClr val="2B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Arial" panose="020B0604020202020204" pitchFamily="34" charset="0"/>
                </a:rPr>
                <a:t>Security</a:t>
              </a:r>
            </a:p>
          </p:txBody>
        </p:sp>
        <p:sp>
          <p:nvSpPr>
            <p:cNvPr id="25" name="Rectangle 19">
              <a:extLst/>
            </p:cNvPr>
            <p:cNvSpPr>
              <a:spLocks noChangeArrowheads="1"/>
            </p:cNvSpPr>
            <p:nvPr/>
          </p:nvSpPr>
          <p:spPr bwMode="auto">
            <a:xfrm>
              <a:off x="779587" y="5481111"/>
              <a:ext cx="1397435" cy="679487"/>
            </a:xfrm>
            <a:prstGeom prst="rect">
              <a:avLst/>
            </a:prstGeom>
            <a:solidFill>
              <a:srgbClr val="2B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宋体" panose="02010600030101010101" pitchFamily="2" charset="-122"/>
                </a:rPr>
                <a:t>z/OS and </a:t>
              </a:r>
            </a:p>
            <a:p>
              <a:pPr>
                <a:buClrTx/>
                <a:buSzTx/>
              </a:pPr>
              <a:r>
                <a:rPr lang="en-US" altLang="zh-CN" sz="1800" dirty="0">
                  <a:solidFill>
                    <a:srgbClr val="FFFFFF"/>
                  </a:solidFill>
                  <a:sym typeface="宋体" panose="02010600030101010101" pitchFamily="2" charset="-122"/>
                </a:rPr>
                <a:t>Linux on z</a:t>
              </a:r>
            </a:p>
          </p:txBody>
        </p:sp>
        <p:sp>
          <p:nvSpPr>
            <p:cNvPr id="26" name="Rectangle 23">
              <a:extLst/>
            </p:cNvPr>
            <p:cNvSpPr>
              <a:spLocks noChangeArrowheads="1"/>
            </p:cNvSpPr>
            <p:nvPr/>
          </p:nvSpPr>
          <p:spPr bwMode="auto">
            <a:xfrm>
              <a:off x="6938962" y="4925529"/>
              <a:ext cx="1755774" cy="43497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宋体" panose="02010600030101010101" pitchFamily="2" charset="-122"/>
                </a:rPr>
                <a:t>MQ</a:t>
              </a:r>
              <a:endParaRPr lang="zh-CN" altLang="en-US" sz="1800" dirty="0">
                <a:solidFill>
                  <a:schemeClr val="tx1"/>
                </a:solidFill>
                <a:sym typeface="Arial" panose="020B0604020202020204" pitchFamily="34" charset="0"/>
              </a:endParaRPr>
            </a:p>
          </p:txBody>
        </p:sp>
        <p:sp>
          <p:nvSpPr>
            <p:cNvPr id="27" name="Rectangle 26">
              <a:extLst/>
            </p:cNvPr>
            <p:cNvSpPr>
              <a:spLocks noChangeArrowheads="1"/>
            </p:cNvSpPr>
            <p:nvPr/>
          </p:nvSpPr>
          <p:spPr bwMode="auto">
            <a:xfrm>
              <a:off x="6925467" y="5470526"/>
              <a:ext cx="1714500" cy="4270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a:buClrTx/>
                <a:buSzTx/>
              </a:pPr>
              <a:r>
                <a:rPr lang="en-US" altLang="zh-CN" sz="1800" dirty="0">
                  <a:solidFill>
                    <a:srgbClr val="FFFFFF"/>
                  </a:solidFill>
                  <a:sym typeface="宋体" panose="02010600030101010101" pitchFamily="2" charset="-122"/>
                </a:rPr>
                <a:t>z/OSMF</a:t>
              </a:r>
              <a:endParaRPr lang="zh-CN" altLang="en-US" sz="1800" dirty="0">
                <a:solidFill>
                  <a:schemeClr val="tx1"/>
                </a:solidFill>
                <a:sym typeface="Arial" panose="020B0604020202020204" pitchFamily="34" charset="0"/>
              </a:endParaRPr>
            </a:p>
          </p:txBody>
        </p:sp>
      </p:grpSp>
      <p:sp>
        <p:nvSpPr>
          <p:cNvPr id="28" name="Rectangle 27">
            <a:extLst/>
          </p:cNvPr>
          <p:cNvSpPr>
            <a:spLocks noChangeArrowheads="1"/>
          </p:cNvSpPr>
          <p:nvPr/>
        </p:nvSpPr>
        <p:spPr bwMode="auto">
          <a:xfrm>
            <a:off x="8905050" y="5706035"/>
            <a:ext cx="2296739" cy="384623"/>
          </a:xfrm>
          <a:prstGeom prst="rect">
            <a:avLst/>
          </a:prstGeom>
          <a:solidFill>
            <a:srgbClr val="AB1A8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buFont typeface="Arial" panose="020B0604020202020204" pitchFamily="34" charset="0"/>
            </a:pPr>
            <a:r>
              <a:rPr lang="en-US" altLang="zh-CN" dirty="0">
                <a:solidFill>
                  <a:srgbClr val="FFFFFF"/>
                </a:solidFill>
                <a:latin typeface="Arial" panose="020B0604020202020204" pitchFamily="34" charset="0"/>
                <a:ea typeface="宋体" panose="02010600030101010101" pitchFamily="2" charset="-122"/>
                <a:sym typeface="宋体" panose="02010600030101010101" pitchFamily="2" charset="-122"/>
              </a:rPr>
              <a:t>GIT/DBB</a:t>
            </a:r>
            <a:endParaRPr lang="zh-CN" altLang="en-US" dirty="0">
              <a:solidFill>
                <a:srgbClr val="FFFFFF"/>
              </a:solidFill>
              <a:latin typeface="Arial" panose="020B0604020202020204" pitchFamily="34" charset="0"/>
              <a:ea typeface="宋体" panose="02010600030101010101" pitchFamily="2" charset="-122"/>
              <a:sym typeface="Arial" panose="020B0604020202020204" pitchFamily="34" charset="0"/>
            </a:endParaRPr>
          </a:p>
        </p:txBody>
      </p:sp>
    </p:spTree>
    <p:extLst>
      <p:ext uri="{BB962C8B-B14F-4D97-AF65-F5344CB8AC3E}">
        <p14:creationId xmlns:p14="http://schemas.microsoft.com/office/powerpoint/2010/main" val="1950375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Deployment overview</a:t>
            </a:r>
          </a:p>
        </p:txBody>
      </p:sp>
      <p:grpSp>
        <p:nvGrpSpPr>
          <p:cNvPr id="50" name="Group 49"/>
          <p:cNvGrpSpPr/>
          <p:nvPr/>
        </p:nvGrpSpPr>
        <p:grpSpPr>
          <a:xfrm>
            <a:off x="467425" y="1089711"/>
            <a:ext cx="11050123" cy="5048442"/>
            <a:chOff x="152400" y="1219200"/>
            <a:chExt cx="9037638" cy="5367338"/>
          </a:xfrm>
        </p:grpSpPr>
        <p:sp>
          <p:nvSpPr>
            <p:cNvPr id="51" name="Rectangle 50">
              <a:extLst/>
            </p:cNvPr>
            <p:cNvSpPr/>
            <p:nvPr/>
          </p:nvSpPr>
          <p:spPr>
            <a:xfrm>
              <a:off x="152400" y="1219200"/>
              <a:ext cx="3233737" cy="4953000"/>
            </a:xfrm>
            <a:prstGeom prst="rect">
              <a:avLst/>
            </a:prstGeom>
            <a:no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52" name="Rectangle 51">
              <a:extLst/>
            </p:cNvPr>
            <p:cNvSpPr/>
            <p:nvPr/>
          </p:nvSpPr>
          <p:spPr>
            <a:xfrm>
              <a:off x="5486400" y="1219200"/>
              <a:ext cx="3505200" cy="4953000"/>
            </a:xfrm>
            <a:prstGeom prst="rect">
              <a:avLst/>
            </a:prstGeom>
            <a:no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53" name="Oval 52">
              <a:extLst/>
            </p:cNvPr>
            <p:cNvSpPr/>
            <p:nvPr/>
          </p:nvSpPr>
          <p:spPr>
            <a:xfrm>
              <a:off x="720725" y="2208213"/>
              <a:ext cx="742950" cy="533400"/>
            </a:xfrm>
            <a:prstGeom prst="ellipse">
              <a:avLst/>
            </a:prstGeom>
            <a:solidFill>
              <a:srgbClr val="8CC63F"/>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54" name="TextBox 14">
              <a:extLst/>
            </p:cNvPr>
            <p:cNvSpPr txBox="1">
              <a:spLocks noChangeArrowheads="1"/>
            </p:cNvSpPr>
            <p:nvPr/>
          </p:nvSpPr>
          <p:spPr bwMode="auto">
            <a:xfrm>
              <a:off x="457200" y="1389063"/>
              <a:ext cx="1143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Build System</a:t>
              </a:r>
            </a:p>
          </p:txBody>
        </p:sp>
        <p:sp>
          <p:nvSpPr>
            <p:cNvPr id="55" name="TextBox 15">
              <a:extLst/>
            </p:cNvPr>
            <p:cNvSpPr txBox="1">
              <a:spLocks noChangeArrowheads="1"/>
            </p:cNvSpPr>
            <p:nvPr/>
          </p:nvSpPr>
          <p:spPr bwMode="auto">
            <a:xfrm>
              <a:off x="663575" y="2292350"/>
              <a:ext cx="8001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Create Package</a:t>
              </a:r>
            </a:p>
          </p:txBody>
        </p:sp>
        <p:sp>
          <p:nvSpPr>
            <p:cNvPr id="56" name="TextBox 17">
              <a:extLst/>
            </p:cNvPr>
            <p:cNvSpPr txBox="1">
              <a:spLocks noChangeArrowheads="1"/>
            </p:cNvSpPr>
            <p:nvPr/>
          </p:nvSpPr>
          <p:spPr bwMode="auto">
            <a:xfrm>
              <a:off x="173038" y="4064000"/>
              <a:ext cx="1908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z/OS DeployToolkit</a:t>
              </a:r>
            </a:p>
          </p:txBody>
        </p:sp>
        <p:cxnSp>
          <p:nvCxnSpPr>
            <p:cNvPr id="57" name="Straight Arrow Connector 56">
              <a:extLst/>
            </p:cNvPr>
            <p:cNvCxnSpPr>
              <a:cxnSpLocks noChangeShapeType="1"/>
              <a:stCxn id="53" idx="4"/>
              <a:endCxn id="86" idx="0"/>
            </p:cNvCxnSpPr>
            <p:nvPr/>
          </p:nvCxnSpPr>
          <p:spPr bwMode="auto">
            <a:xfrm>
              <a:off x="1092200" y="2741613"/>
              <a:ext cx="0" cy="912812"/>
            </a:xfrm>
            <a:prstGeom prst="straightConnector1">
              <a:avLst/>
            </a:prstGeom>
            <a:noFill/>
            <a:ln w="25400">
              <a:solidFill>
                <a:srgbClr val="8CC63F"/>
              </a:solidFill>
              <a:round/>
              <a:headEnd/>
              <a:tailEnd type="arrow" w="med" len="med"/>
            </a:ln>
            <a:effectLst>
              <a:outerShdw blurRad="40000" dist="20000" dir="5400000" rotWithShape="0">
                <a:srgbClr val="808080">
                  <a:alpha val="37999"/>
                </a:srgbClr>
              </a:outerShdw>
            </a:effectLst>
            <a:extLst/>
          </p:spPr>
        </p:cxnSp>
        <p:sp>
          <p:nvSpPr>
            <p:cNvPr id="58" name="Rounded Rectangle 28">
              <a:extLst/>
            </p:cNvPr>
            <p:cNvSpPr/>
            <p:nvPr/>
          </p:nvSpPr>
          <p:spPr>
            <a:xfrm>
              <a:off x="457200" y="1371600"/>
              <a:ext cx="1295400" cy="1628775"/>
            </a:xfrm>
            <a:prstGeom prst="roundRect">
              <a:avLst/>
            </a:prstGeom>
            <a:no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cxnSp>
          <p:nvCxnSpPr>
            <p:cNvPr id="59" name="Straight Arrow Connector 58">
              <a:extLst/>
            </p:cNvPr>
            <p:cNvCxnSpPr>
              <a:cxnSpLocks noChangeShapeType="1"/>
            </p:cNvCxnSpPr>
            <p:nvPr/>
          </p:nvCxnSpPr>
          <p:spPr bwMode="auto">
            <a:xfrm>
              <a:off x="1600200" y="3937000"/>
              <a:ext cx="2355850" cy="0"/>
            </a:xfrm>
            <a:prstGeom prst="straightConnector1">
              <a:avLst/>
            </a:prstGeom>
            <a:noFill/>
            <a:ln w="25400">
              <a:solidFill>
                <a:srgbClr val="8CC63F"/>
              </a:solidFill>
              <a:round/>
              <a:headEnd/>
              <a:tailEnd type="arrow" w="med" len="med"/>
            </a:ln>
            <a:effectLst>
              <a:outerShdw blurRad="40000" dist="20000" dir="5400000" rotWithShape="0">
                <a:srgbClr val="808080">
                  <a:alpha val="37999"/>
                </a:srgbClr>
              </a:outerShdw>
            </a:effectLst>
            <a:extLst/>
          </p:spPr>
        </p:cxnSp>
        <p:sp>
          <p:nvSpPr>
            <p:cNvPr id="60" name="TextBox 33">
              <a:extLst/>
            </p:cNvPr>
            <p:cNvSpPr txBox="1">
              <a:spLocks noChangeArrowheads="1"/>
            </p:cNvSpPr>
            <p:nvPr/>
          </p:nvSpPr>
          <p:spPr bwMode="auto">
            <a:xfrm>
              <a:off x="1822449" y="3357904"/>
              <a:ext cx="1663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Create  new version</a:t>
              </a:r>
            </a:p>
          </p:txBody>
        </p:sp>
        <p:sp>
          <p:nvSpPr>
            <p:cNvPr id="61" name="Rounded Rectangle 42">
              <a:extLst/>
            </p:cNvPr>
            <p:cNvSpPr/>
            <p:nvPr/>
          </p:nvSpPr>
          <p:spPr>
            <a:xfrm>
              <a:off x="3968750" y="3000375"/>
              <a:ext cx="1441450" cy="1408113"/>
            </a:xfrm>
            <a:prstGeom prst="roundRect">
              <a:avLst/>
            </a:prstGeom>
            <a:solidFill>
              <a:srgbClr val="AAD4EA">
                <a:alpha val="26000"/>
              </a:srgbClr>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pic>
          <p:nvPicPr>
            <p:cNvPr id="62" name="Picture 49" descr="Deploy (2)">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956050" y="3849688"/>
              <a:ext cx="14541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44">
              <a:extLst/>
            </p:cNvPr>
            <p:cNvSpPr txBox="1">
              <a:spLocks noChangeArrowheads="1"/>
            </p:cNvSpPr>
            <p:nvPr/>
          </p:nvSpPr>
          <p:spPr bwMode="auto">
            <a:xfrm>
              <a:off x="3956050" y="4084638"/>
              <a:ext cx="1441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Server</a:t>
              </a:r>
            </a:p>
          </p:txBody>
        </p:sp>
        <p:sp>
          <p:nvSpPr>
            <p:cNvPr id="64" name="Rounded Rectangle 45">
              <a:extLst/>
            </p:cNvPr>
            <p:cNvSpPr/>
            <p:nvPr/>
          </p:nvSpPr>
          <p:spPr>
            <a:xfrm>
              <a:off x="5554663" y="1338263"/>
              <a:ext cx="2292350" cy="4572000"/>
            </a:xfrm>
            <a:prstGeom prst="roundRect">
              <a:avLst/>
            </a:prstGeom>
            <a:solidFill>
              <a:srgbClr val="AAD4EA">
                <a:alpha val="26000"/>
              </a:srgbClr>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pic>
          <p:nvPicPr>
            <p:cNvPr id="65" name="Picture 49" descr="Deploy (2)">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861050" y="1458913"/>
              <a:ext cx="14541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Box 47">
              <a:extLst/>
            </p:cNvPr>
            <p:cNvSpPr txBox="1">
              <a:spLocks noChangeArrowheads="1"/>
            </p:cNvSpPr>
            <p:nvPr/>
          </p:nvSpPr>
          <p:spPr bwMode="auto">
            <a:xfrm>
              <a:off x="5845175" y="1697038"/>
              <a:ext cx="1454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4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Agent</a:t>
              </a:r>
            </a:p>
          </p:txBody>
        </p:sp>
        <p:sp>
          <p:nvSpPr>
            <p:cNvPr id="67" name="Oval 66">
              <a:extLst/>
            </p:cNvPr>
            <p:cNvSpPr/>
            <p:nvPr/>
          </p:nvSpPr>
          <p:spPr>
            <a:xfrm>
              <a:off x="5907088" y="2005013"/>
              <a:ext cx="1501775" cy="635000"/>
            </a:xfrm>
            <a:prstGeom prst="ellipse">
              <a:avLst/>
            </a:prstGeom>
            <a:solidFill>
              <a:srgbClr val="FFFFFF"/>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68" name="Oval 67">
              <a:extLst/>
            </p:cNvPr>
            <p:cNvSpPr/>
            <p:nvPr/>
          </p:nvSpPr>
          <p:spPr>
            <a:xfrm>
              <a:off x="5994400" y="3802063"/>
              <a:ext cx="1423988" cy="627062"/>
            </a:xfrm>
            <a:prstGeom prst="ellipse">
              <a:avLst/>
            </a:prstGeom>
            <a:solidFill>
              <a:srgbClr val="92D050"/>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69" name="Oval 68">
              <a:extLst/>
            </p:cNvPr>
            <p:cNvSpPr/>
            <p:nvPr/>
          </p:nvSpPr>
          <p:spPr>
            <a:xfrm>
              <a:off x="6011863" y="2932113"/>
              <a:ext cx="1397000" cy="482600"/>
            </a:xfrm>
            <a:prstGeom prst="ellipse">
              <a:avLst/>
            </a:prstGeom>
            <a:solidFill>
              <a:srgbClr val="FFFFFF"/>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70" name="TextBox 55">
              <a:extLst/>
            </p:cNvPr>
            <p:cNvSpPr txBox="1">
              <a:spLocks noChangeArrowheads="1"/>
            </p:cNvSpPr>
            <p:nvPr/>
          </p:nvSpPr>
          <p:spPr bwMode="auto">
            <a:xfrm>
              <a:off x="6172200" y="2159000"/>
              <a:ext cx="8382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Download artifacts</a:t>
              </a:r>
            </a:p>
          </p:txBody>
        </p:sp>
        <p:cxnSp>
          <p:nvCxnSpPr>
            <p:cNvPr id="71" name="Straight Arrow Connector 70">
              <a:extLst/>
            </p:cNvPr>
            <p:cNvCxnSpPr>
              <a:cxnSpLocks noChangeShapeType="1"/>
              <a:endCxn id="67" idx="2"/>
            </p:cNvCxnSpPr>
            <p:nvPr/>
          </p:nvCxnSpPr>
          <p:spPr bwMode="auto">
            <a:xfrm flipV="1">
              <a:off x="4805363" y="2322513"/>
              <a:ext cx="1101725" cy="677862"/>
            </a:xfrm>
            <a:prstGeom prst="straightConnector1">
              <a:avLst/>
            </a:prstGeom>
            <a:noFill/>
            <a:ln w="25400">
              <a:solidFill>
                <a:srgbClr val="8CC63F"/>
              </a:solidFill>
              <a:round/>
              <a:headEnd/>
              <a:tailEnd type="arrow" w="med" len="med"/>
            </a:ln>
            <a:effectLst>
              <a:outerShdw blurRad="40000" dist="20000" dir="5400000" rotWithShape="0">
                <a:srgbClr val="808080">
                  <a:alpha val="37999"/>
                </a:srgbClr>
              </a:outerShdw>
            </a:effectLst>
            <a:extLst/>
          </p:spPr>
        </p:cxnSp>
        <p:cxnSp>
          <p:nvCxnSpPr>
            <p:cNvPr id="72" name="Straight Arrow Connector 71">
              <a:extLst/>
            </p:cNvPr>
            <p:cNvCxnSpPr>
              <a:stCxn id="69" idx="4"/>
              <a:endCxn id="68" idx="0"/>
            </p:cNvCxnSpPr>
            <p:nvPr/>
          </p:nvCxnSpPr>
          <p:spPr>
            <a:xfrm flipH="1">
              <a:off x="6707188" y="3414713"/>
              <a:ext cx="3175" cy="387350"/>
            </a:xfrm>
            <a:prstGeom prst="straightConnector1">
              <a:avLst/>
            </a:prstGeom>
            <a:noFill/>
            <a:ln w="25400" cap="flat" cmpd="sng" algn="ctr">
              <a:solidFill>
                <a:srgbClr val="8CC63F"/>
              </a:solidFill>
              <a:prstDash val="solid"/>
              <a:tailEnd type="arrow"/>
            </a:ln>
            <a:effectLst/>
          </p:spPr>
        </p:cxnSp>
        <p:cxnSp>
          <p:nvCxnSpPr>
            <p:cNvPr id="73" name="Straight Arrow Connector 72">
              <a:extLst/>
            </p:cNvPr>
            <p:cNvCxnSpPr>
              <a:stCxn id="68" idx="4"/>
              <a:endCxn id="84" idx="0"/>
            </p:cNvCxnSpPr>
            <p:nvPr/>
          </p:nvCxnSpPr>
          <p:spPr>
            <a:xfrm>
              <a:off x="6707188" y="4429125"/>
              <a:ext cx="12700" cy="546100"/>
            </a:xfrm>
            <a:prstGeom prst="straightConnector1">
              <a:avLst/>
            </a:prstGeom>
            <a:noFill/>
            <a:ln w="25400" cap="flat" cmpd="sng" algn="ctr">
              <a:solidFill>
                <a:srgbClr val="8CC63F"/>
              </a:solidFill>
              <a:prstDash val="solid"/>
              <a:tailEnd type="arrow"/>
            </a:ln>
            <a:effectLst/>
          </p:spPr>
        </p:cxnSp>
        <p:sp>
          <p:nvSpPr>
            <p:cNvPr id="74" name="TextBox 85">
              <a:extLst/>
            </p:cNvPr>
            <p:cNvSpPr txBox="1">
              <a:spLocks noChangeArrowheads="1"/>
            </p:cNvSpPr>
            <p:nvPr/>
          </p:nvSpPr>
          <p:spPr bwMode="auto">
            <a:xfrm>
              <a:off x="6086475" y="3925888"/>
              <a:ext cx="13319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More Middleware Deploy steps</a:t>
              </a:r>
            </a:p>
          </p:txBody>
        </p:sp>
        <p:sp>
          <p:nvSpPr>
            <p:cNvPr id="75" name="TextBox 87">
              <a:extLst/>
            </p:cNvPr>
            <p:cNvSpPr txBox="1">
              <a:spLocks noChangeArrowheads="1"/>
            </p:cNvSpPr>
            <p:nvPr/>
          </p:nvSpPr>
          <p:spPr bwMode="auto">
            <a:xfrm>
              <a:off x="6232525" y="2971800"/>
              <a:ext cx="8382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Deploy data sets</a:t>
              </a:r>
            </a:p>
          </p:txBody>
        </p:sp>
        <p:cxnSp>
          <p:nvCxnSpPr>
            <p:cNvPr id="76" name="Straight Arrow Connector 75">
              <a:extLst/>
            </p:cNvPr>
            <p:cNvCxnSpPr>
              <a:cxnSpLocks/>
              <a:stCxn id="69" idx="6"/>
              <a:endCxn id="89" idx="2"/>
            </p:cNvCxnSpPr>
            <p:nvPr/>
          </p:nvCxnSpPr>
          <p:spPr>
            <a:xfrm flipV="1">
              <a:off x="7408863" y="2440781"/>
              <a:ext cx="592137" cy="732632"/>
            </a:xfrm>
            <a:prstGeom prst="straightConnector1">
              <a:avLst/>
            </a:prstGeom>
            <a:noFill/>
            <a:ln w="25400" cap="flat" cmpd="sng" algn="ctr">
              <a:solidFill>
                <a:srgbClr val="8CC63F"/>
              </a:solidFill>
              <a:prstDash val="solid"/>
              <a:tailEnd type="arrow"/>
            </a:ln>
            <a:effectLst/>
          </p:spPr>
        </p:cxnSp>
        <p:cxnSp>
          <p:nvCxnSpPr>
            <p:cNvPr id="77" name="Elbow Connector 95">
              <a:extLst/>
            </p:cNvPr>
            <p:cNvCxnSpPr>
              <a:endCxn id="61" idx="2"/>
            </p:cNvCxnSpPr>
            <p:nvPr/>
          </p:nvCxnSpPr>
          <p:spPr>
            <a:xfrm rot="10800000">
              <a:off x="4689475" y="4408488"/>
              <a:ext cx="2054225" cy="898525"/>
            </a:xfrm>
            <a:prstGeom prst="bentConnector2">
              <a:avLst/>
            </a:prstGeom>
            <a:noFill/>
            <a:ln w="25400" cap="flat" cmpd="sng" algn="ctr">
              <a:solidFill>
                <a:srgbClr val="8CC63F"/>
              </a:solidFill>
              <a:prstDash val="solid"/>
              <a:tailEnd type="arrow"/>
            </a:ln>
            <a:effectLst/>
          </p:spPr>
        </p:cxnSp>
        <p:sp>
          <p:nvSpPr>
            <p:cNvPr id="78" name="TextBox 96">
              <a:extLst/>
            </p:cNvPr>
            <p:cNvSpPr txBox="1">
              <a:spLocks noChangeArrowheads="1"/>
            </p:cNvSpPr>
            <p:nvPr/>
          </p:nvSpPr>
          <p:spPr bwMode="auto">
            <a:xfrm>
              <a:off x="4049713" y="5372100"/>
              <a:ext cx="13604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Update Inventory status</a:t>
              </a:r>
            </a:p>
          </p:txBody>
        </p:sp>
        <p:sp>
          <p:nvSpPr>
            <p:cNvPr id="79" name="TextBox 100">
              <a:extLst/>
            </p:cNvPr>
            <p:cNvSpPr txBox="1">
              <a:spLocks noChangeArrowheads="1"/>
            </p:cNvSpPr>
            <p:nvPr/>
          </p:nvSpPr>
          <p:spPr bwMode="auto">
            <a:xfrm>
              <a:off x="1378899" y="1220982"/>
              <a:ext cx="2278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4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z/OS LPAR, Build system</a:t>
              </a:r>
            </a:p>
          </p:txBody>
        </p:sp>
        <p:sp>
          <p:nvSpPr>
            <p:cNvPr id="80" name="TextBox 101">
              <a:extLst/>
            </p:cNvPr>
            <p:cNvSpPr txBox="1">
              <a:spLocks noChangeArrowheads="1"/>
            </p:cNvSpPr>
            <p:nvPr/>
          </p:nvSpPr>
          <p:spPr bwMode="auto">
            <a:xfrm>
              <a:off x="7726363" y="1236663"/>
              <a:ext cx="1463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4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z/OS LPAR</a:t>
              </a:r>
            </a:p>
          </p:txBody>
        </p:sp>
        <p:sp>
          <p:nvSpPr>
            <p:cNvPr id="81" name="TextBox 102">
              <a:extLst/>
            </p:cNvPr>
            <p:cNvSpPr txBox="1">
              <a:spLocks noChangeArrowheads="1"/>
            </p:cNvSpPr>
            <p:nvPr/>
          </p:nvSpPr>
          <p:spPr bwMode="auto">
            <a:xfrm>
              <a:off x="152400" y="6248400"/>
              <a:ext cx="48942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600" b="0" i="1"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Arial"/>
                </a:rPr>
                <a:t>Note: LPARs can be the same or different LPARs</a:t>
              </a:r>
            </a:p>
          </p:txBody>
        </p:sp>
        <p:sp>
          <p:nvSpPr>
            <p:cNvPr id="82" name="TextBox 59">
              <a:extLst/>
            </p:cNvPr>
            <p:cNvSpPr txBox="1">
              <a:spLocks noChangeArrowheads="1"/>
            </p:cNvSpPr>
            <p:nvPr/>
          </p:nvSpPr>
          <p:spPr bwMode="auto">
            <a:xfrm>
              <a:off x="1677988" y="3940177"/>
              <a:ext cx="16637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Store meta data</a:t>
              </a:r>
            </a:p>
          </p:txBody>
        </p:sp>
        <p:sp>
          <p:nvSpPr>
            <p:cNvPr id="83" name="TextBox 63">
              <a:extLst/>
            </p:cNvPr>
            <p:cNvSpPr txBox="1">
              <a:spLocks noChangeArrowheads="1"/>
            </p:cNvSpPr>
            <p:nvPr/>
          </p:nvSpPr>
          <p:spPr bwMode="auto">
            <a:xfrm>
              <a:off x="1839913" y="3608388"/>
              <a:ext cx="1663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Store version artifacts</a:t>
              </a:r>
            </a:p>
          </p:txBody>
        </p:sp>
        <p:sp>
          <p:nvSpPr>
            <p:cNvPr id="84" name="Oval 83">
              <a:extLst/>
            </p:cNvPr>
            <p:cNvSpPr/>
            <p:nvPr/>
          </p:nvSpPr>
          <p:spPr>
            <a:xfrm>
              <a:off x="6007100" y="4975225"/>
              <a:ext cx="1425575" cy="628650"/>
            </a:xfrm>
            <a:prstGeom prst="ellipse">
              <a:avLst/>
            </a:prstGeom>
            <a:solidFill>
              <a:srgbClr val="92D050"/>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a:ln>
                  <a:noFill/>
                </a:ln>
                <a:solidFill>
                  <a:srgbClr val="FFFFFF"/>
                </a:solidFill>
                <a:effectLst/>
                <a:uLnTx/>
                <a:uFillTx/>
                <a:latin typeface="Arial"/>
                <a:ea typeface="+mn-ea"/>
                <a:cs typeface="Arial"/>
              </a:endParaRPr>
            </a:p>
          </p:txBody>
        </p:sp>
        <p:sp>
          <p:nvSpPr>
            <p:cNvPr id="85" name="TextBox 73">
              <a:extLst/>
            </p:cNvPr>
            <p:cNvSpPr txBox="1">
              <a:spLocks noChangeArrowheads="1"/>
            </p:cNvSpPr>
            <p:nvPr/>
          </p:nvSpPr>
          <p:spPr bwMode="auto">
            <a:xfrm>
              <a:off x="6041232" y="5094288"/>
              <a:ext cx="13319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More z/OS</a:t>
              </a:r>
            </a:p>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100" b="0" i="0"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Deploy steps</a:t>
              </a:r>
            </a:p>
          </p:txBody>
        </p:sp>
        <p:sp>
          <p:nvSpPr>
            <p:cNvPr id="86" name="Rounded Rectangle 74">
              <a:extLst/>
            </p:cNvPr>
            <p:cNvSpPr/>
            <p:nvPr/>
          </p:nvSpPr>
          <p:spPr>
            <a:xfrm>
              <a:off x="358775" y="3654425"/>
              <a:ext cx="1468438" cy="754063"/>
            </a:xfrm>
            <a:prstGeom prst="roundRect">
              <a:avLst/>
            </a:prstGeom>
            <a:solidFill>
              <a:srgbClr val="AAD4EA">
                <a:alpha val="26000"/>
              </a:srgbClr>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endParaRPr kumimoji="0" lang="en-US" sz="1600" b="0" i="0" u="none" strike="noStrike" kern="0" cap="none" spc="0" normalizeH="0" baseline="0" noProof="0" dirty="0">
                <a:ln>
                  <a:noFill/>
                </a:ln>
                <a:solidFill>
                  <a:srgbClr val="FFFFFF"/>
                </a:solidFill>
                <a:effectLst/>
                <a:uLnTx/>
                <a:uFillTx/>
                <a:latin typeface="Arial"/>
                <a:ea typeface="+mn-ea"/>
                <a:cs typeface="Arial"/>
              </a:endParaRPr>
            </a:p>
          </p:txBody>
        </p:sp>
        <p:pic>
          <p:nvPicPr>
            <p:cNvPr id="87" name="Picture 49" descr="Deploy (2)">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73063" y="3802063"/>
              <a:ext cx="1454150"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90">
              <a:extLst/>
            </p:cNvPr>
            <p:cNvSpPr txBox="1">
              <a:spLocks noChangeArrowheads="1"/>
            </p:cNvSpPr>
            <p:nvPr/>
          </p:nvSpPr>
          <p:spPr bwMode="auto">
            <a:xfrm>
              <a:off x="4530725" y="2368550"/>
              <a:ext cx="13303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1pPr>
              <a:lvl2pPr marL="742950" indent="-28575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2pPr>
              <a:lvl3pPr marL="11430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3pPr>
              <a:lvl4pPr marL="16002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4pPr>
              <a:lvl5pPr marL="2057400" indent="-228600" algn="ctr">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5pPr>
              <a:lvl6pPr marL="25146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6pPr>
              <a:lvl7pPr marL="29718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7pPr>
              <a:lvl8pPr marL="34290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8pPr>
              <a:lvl9pPr marL="3886200" indent="-228600" algn="ctr" defTabSz="449263" fontAlgn="base">
                <a:spcBef>
                  <a:spcPct val="0"/>
                </a:spcBef>
                <a:spcAft>
                  <a:spcPct val="0"/>
                </a:spcAft>
                <a:buClr>
                  <a:srgbClr val="000000"/>
                </a:buClr>
                <a:buSzPct val="100000"/>
                <a:buFont typeface="Arial" panose="020B0604020202020204" pitchFamily="34" charset="0"/>
                <a:defRPr sz="1600">
                  <a:solidFill>
                    <a:srgbClr val="000000"/>
                  </a:solidFill>
                  <a:latin typeface="Arial" panose="020B0604020202020204" pitchFamily="34" charset="0"/>
                  <a:ea typeface="宋体" panose="02010600030101010101" pitchFamily="2" charset="-122"/>
                </a:defRPr>
              </a:lvl9pP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anose="020B0604020202020204" pitchFamily="34" charset="0"/>
                <a:buNone/>
                <a:tabLst/>
                <a:defRPr/>
              </a:pPr>
              <a:r>
                <a:rPr kumimoji="0" lang="en-US" altLang="zh-CN" sz="1200" b="0" i="1" u="none" strike="noStrike" kern="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a:rPr>
                <a:t>deploy</a:t>
              </a:r>
            </a:p>
          </p:txBody>
        </p:sp>
        <p:sp>
          <p:nvSpPr>
            <p:cNvPr id="89" name="Round Same Side Corner Rectangle 53">
              <a:extLst/>
            </p:cNvPr>
            <p:cNvSpPr/>
            <p:nvPr/>
          </p:nvSpPr>
          <p:spPr bwMode="auto">
            <a:xfrm>
              <a:off x="8001000" y="2012949"/>
              <a:ext cx="914400" cy="855663"/>
            </a:xfrm>
            <a:prstGeom prst="round2SameRect">
              <a:avLst/>
            </a:prstGeom>
            <a:noFill/>
            <a:ln w="9525" cap="flat" cmpd="sng" algn="ctr">
              <a:solidFill>
                <a:srgbClr val="000000"/>
              </a:solidFill>
              <a:prstDash val="solid"/>
              <a:round/>
              <a:headEnd type="none" w="med" len="med"/>
              <a:tailEnd type="none" w="med" len="med"/>
            </a:ln>
            <a:effectLst/>
            <a:extLst/>
          </p:spPr>
          <p:txBody>
            <a:bodyPr wrap="none"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PDS</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Sequential</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4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HFS</a:t>
              </a:r>
            </a:p>
          </p:txBody>
        </p:sp>
        <p:cxnSp>
          <p:nvCxnSpPr>
            <p:cNvPr id="90" name="Straight Arrow Connector 89">
              <a:extLst/>
            </p:cNvPr>
            <p:cNvCxnSpPr>
              <a:stCxn id="67" idx="4"/>
              <a:endCxn id="75" idx="0"/>
            </p:cNvCxnSpPr>
            <p:nvPr/>
          </p:nvCxnSpPr>
          <p:spPr>
            <a:xfrm flipH="1">
              <a:off x="6651625" y="2640013"/>
              <a:ext cx="6350" cy="331787"/>
            </a:xfrm>
            <a:prstGeom prst="straightConnector1">
              <a:avLst/>
            </a:prstGeom>
            <a:noFill/>
            <a:ln w="25400" cap="flat" cmpd="sng" algn="ctr">
              <a:solidFill>
                <a:srgbClr val="8CC63F"/>
              </a:solidFill>
              <a:prstDash val="solid"/>
              <a:tailEnd type="arrow"/>
            </a:ln>
            <a:effectLst/>
          </p:spPr>
        </p:cxnSp>
        <p:sp>
          <p:nvSpPr>
            <p:cNvPr id="91" name="Round Same Side Corner Rectangle 64">
              <a:extLst/>
            </p:cNvPr>
            <p:cNvSpPr/>
            <p:nvPr/>
          </p:nvSpPr>
          <p:spPr bwMode="auto">
            <a:xfrm>
              <a:off x="8001000" y="3053556"/>
              <a:ext cx="914400" cy="1385888"/>
            </a:xfrm>
            <a:prstGeom prst="round2SameRect">
              <a:avLst/>
            </a:prstGeom>
            <a:noFill/>
            <a:ln w="9525" cap="flat" cmpd="sng" algn="ctr">
              <a:solidFill>
                <a:srgbClr val="000000"/>
              </a:solidFill>
              <a:prstDash val="solid"/>
              <a:round/>
              <a:headEnd type="none" w="med" len="med"/>
              <a:tailEnd type="none" w="med" len="med"/>
            </a:ln>
            <a:effectLst/>
            <a:extLst/>
          </p:spPr>
          <p:txBody>
            <a:bodyPr wrap="none"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CICS</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DB2</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err="1">
                  <a:ln>
                    <a:noFill/>
                  </a:ln>
                  <a:solidFill>
                    <a:srgbClr val="000000"/>
                  </a:solidFill>
                  <a:effectLst/>
                  <a:uLnTx/>
                  <a:uFillTx/>
                  <a:latin typeface="Arial" charset="0"/>
                  <a:ea typeface="宋体" panose="02010600030101010101" pitchFamily="2" charset="-122"/>
                  <a:cs typeface="Arial"/>
                </a:rPr>
                <a:t>WASz</a:t>
              </a:r>
              <a:endPar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endParaRP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err="1">
                  <a:ln>
                    <a:noFill/>
                  </a:ln>
                  <a:solidFill>
                    <a:srgbClr val="000000"/>
                  </a:solidFill>
                  <a:effectLst/>
                  <a:uLnTx/>
                  <a:uFillTx/>
                  <a:latin typeface="Arial" charset="0"/>
                  <a:ea typeface="宋体" panose="02010600030101010101" pitchFamily="2" charset="-122"/>
                  <a:cs typeface="Arial"/>
                </a:rPr>
                <a:t>MQz</a:t>
              </a:r>
              <a:endPar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endParaRP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IMS</a:t>
              </a:r>
            </a:p>
          </p:txBody>
        </p:sp>
        <p:cxnSp>
          <p:nvCxnSpPr>
            <p:cNvPr id="92" name="Straight Arrow Connector 91">
              <a:extLst/>
            </p:cNvPr>
            <p:cNvCxnSpPr>
              <a:cxnSpLocks/>
              <a:stCxn id="74" idx="3"/>
              <a:endCxn id="91" idx="2"/>
            </p:cNvCxnSpPr>
            <p:nvPr/>
          </p:nvCxnSpPr>
          <p:spPr>
            <a:xfrm flipV="1">
              <a:off x="7418388" y="3746500"/>
              <a:ext cx="582612" cy="394832"/>
            </a:xfrm>
            <a:prstGeom prst="straightConnector1">
              <a:avLst/>
            </a:prstGeom>
            <a:noFill/>
            <a:ln w="25400" cap="flat" cmpd="sng" algn="ctr">
              <a:solidFill>
                <a:srgbClr val="8CC63F"/>
              </a:solidFill>
              <a:prstDash val="solid"/>
              <a:tailEnd type="arrow"/>
            </a:ln>
            <a:effectLst/>
          </p:spPr>
        </p:cxnSp>
        <p:sp>
          <p:nvSpPr>
            <p:cNvPr id="93" name="Round Same Side Corner Rectangle 69">
              <a:extLst/>
            </p:cNvPr>
            <p:cNvSpPr/>
            <p:nvPr/>
          </p:nvSpPr>
          <p:spPr bwMode="auto">
            <a:xfrm>
              <a:off x="8001000" y="4624388"/>
              <a:ext cx="914400" cy="1441875"/>
            </a:xfrm>
            <a:prstGeom prst="round2SameRect">
              <a:avLst/>
            </a:prstGeom>
            <a:noFill/>
            <a:ln w="9525" cap="flat" cmpd="sng" algn="ctr">
              <a:solidFill>
                <a:srgbClr val="000000"/>
              </a:solidFill>
              <a:prstDash val="solid"/>
              <a:round/>
              <a:headEnd type="none" w="med" len="med"/>
              <a:tailEnd type="none" w="med" len="med"/>
            </a:ln>
            <a:effectLst/>
            <a:extLst/>
          </p:spPr>
          <p:txBody>
            <a:bodyPr wrap="none"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JCL</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REXX</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TSO</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ISPF</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MVS</a:t>
              </a:r>
            </a:p>
            <a:p>
              <a:pPr marL="0" marR="0" lvl="0" indent="0" algn="ctr" defTabSz="449263" eaLnBrk="1" fontAlgn="base" latinLnBrk="0" hangingPunct="1">
                <a:lnSpc>
                  <a:spcPct val="100000"/>
                </a:lnSpc>
                <a:spcBef>
                  <a:spcPct val="0"/>
                </a:spcBef>
                <a:spcAft>
                  <a:spcPct val="0"/>
                </a:spcAft>
                <a:buClr>
                  <a:srgbClr val="000000"/>
                </a:buClr>
                <a:buSzPct val="100000"/>
                <a:buFont typeface="Arial" charset="0"/>
                <a:buNone/>
                <a:tabLst/>
                <a:defRPr/>
              </a:pPr>
              <a:r>
                <a:rPr kumimoji="0" lang="en-US" sz="1600" b="0" i="0" u="none" strike="noStrike" kern="0" cap="none" spc="0" normalizeH="0" baseline="0" noProof="0" dirty="0">
                  <a:ln>
                    <a:noFill/>
                  </a:ln>
                  <a:solidFill>
                    <a:srgbClr val="000000"/>
                  </a:solidFill>
                  <a:effectLst/>
                  <a:uLnTx/>
                  <a:uFillTx/>
                  <a:latin typeface="Arial" charset="0"/>
                  <a:ea typeface="宋体" panose="02010600030101010101" pitchFamily="2" charset="-122"/>
                  <a:cs typeface="Arial"/>
                </a:rPr>
                <a:t>SHELL</a:t>
              </a:r>
            </a:p>
          </p:txBody>
        </p:sp>
        <p:cxnSp>
          <p:nvCxnSpPr>
            <p:cNvPr id="94" name="Straight Arrow Connector 93">
              <a:extLst/>
            </p:cNvPr>
            <p:cNvCxnSpPr>
              <a:cxnSpLocks/>
              <a:stCxn id="84" idx="6"/>
              <a:endCxn id="93" idx="2"/>
            </p:cNvCxnSpPr>
            <p:nvPr/>
          </p:nvCxnSpPr>
          <p:spPr>
            <a:xfrm>
              <a:off x="7432675" y="5289550"/>
              <a:ext cx="568325" cy="55776"/>
            </a:xfrm>
            <a:prstGeom prst="straightConnector1">
              <a:avLst/>
            </a:prstGeom>
            <a:noFill/>
            <a:ln w="25400" cap="flat" cmpd="sng" algn="ctr">
              <a:solidFill>
                <a:srgbClr val="8CC63F"/>
              </a:solidFill>
              <a:prstDash val="solid"/>
              <a:tailEnd type="arrow"/>
            </a:ln>
            <a:effectLst/>
          </p:spPr>
        </p:cxnSp>
        <p:sp>
          <p:nvSpPr>
            <p:cNvPr id="95" name="Can 77">
              <a:extLst/>
            </p:cNvPr>
            <p:cNvSpPr/>
            <p:nvPr/>
          </p:nvSpPr>
          <p:spPr>
            <a:xfrm>
              <a:off x="4194175" y="3182938"/>
              <a:ext cx="1071563" cy="596900"/>
            </a:xfrm>
            <a:prstGeom prst="can">
              <a:avLst/>
            </a:prstGeom>
            <a:solidFill>
              <a:srgbClr val="00B0F0">
                <a:alpha val="26000"/>
              </a:srgbClr>
            </a:solidFill>
            <a:ln w="25400" cap="flat" cmpd="sng" algn="ctr">
              <a:solidFill>
                <a:srgbClr val="000000"/>
              </a:solidFill>
              <a:prstDash val="solid"/>
            </a:ln>
            <a:effectLst/>
          </p:spPr>
          <p:txBody>
            <a:bodyPr anchor="ctr"/>
            <a:lstStyle/>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rPr>
                <a:t>CodeStation</a:t>
              </a:r>
            </a:p>
            <a:p>
              <a:pPr marL="0" marR="0" lvl="0" indent="0" algn="ctr" defTabSz="449263" eaLnBrk="1" fontAlgn="base" latinLnBrk="0" hangingPunct="1">
                <a:lnSpc>
                  <a:spcPct val="100000"/>
                </a:lnSpc>
                <a:spcBef>
                  <a:spcPct val="0"/>
                </a:spcBef>
                <a:spcAft>
                  <a:spcPct val="0"/>
                </a:spcAft>
                <a:buClr>
                  <a:srgbClr val="000000"/>
                </a:buClr>
                <a:buSzPct val="100000"/>
                <a:buFont typeface="Arial" pitchFamily="34" charset="0"/>
                <a:buNone/>
                <a:tabLst/>
                <a:defRPr/>
              </a:pPr>
              <a:r>
                <a:rPr kumimoji="0" lang="en-US" sz="1200" b="0" i="0" u="none" strike="noStrike" kern="0" cap="none" spc="0" normalizeH="0" baseline="0" noProof="0" dirty="0">
                  <a:ln>
                    <a:noFill/>
                  </a:ln>
                  <a:solidFill>
                    <a:srgbClr val="000000"/>
                  </a:solidFill>
                  <a:effectLst/>
                  <a:uLnTx/>
                  <a:uFillTx/>
                  <a:latin typeface="Arial"/>
                  <a:ea typeface="+mn-ea"/>
                  <a:cs typeface="Arial"/>
                </a:rPr>
                <a:t>In UCD</a:t>
              </a:r>
            </a:p>
          </p:txBody>
        </p:sp>
      </p:grpSp>
    </p:spTree>
    <p:extLst>
      <p:ext uri="{BB962C8B-B14F-4D97-AF65-F5344CB8AC3E}">
        <p14:creationId xmlns:p14="http://schemas.microsoft.com/office/powerpoint/2010/main" val="18598390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Delta deploy and Merge</a:t>
            </a:r>
          </a:p>
        </p:txBody>
      </p:sp>
      <p:sp>
        <p:nvSpPr>
          <p:cNvPr id="5" name="Slide Number Placeholder 4"/>
          <p:cNvSpPr txBox="1">
            <a:spLocks noGrp="1"/>
          </p:cNvSpPr>
          <p:nvPr/>
        </p:nvSpPr>
        <p:spPr bwMode="auto">
          <a:xfrm>
            <a:off x="328614" y="5751514"/>
            <a:ext cx="212407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9pPr>
          </a:lstStyle>
          <a:p>
            <a:pPr eaLnBrk="1">
              <a:spcBef>
                <a:spcPct val="0"/>
              </a:spcBef>
              <a:buSzTx/>
              <a:buFontTx/>
              <a:buNone/>
            </a:pPr>
            <a:fld id="{1019D93F-2FE7-4973-A2DE-E2C0FE117652}" type="slidenum">
              <a:rPr lang="en-GB" altLang="en-US" sz="900">
                <a:solidFill>
                  <a:srgbClr val="7F7F7F"/>
                </a:solidFill>
                <a:ea typeface="MS PGothic" panose="020B0600070205080204" pitchFamily="34" charset="-128"/>
              </a:rPr>
              <a:pPr eaLnBrk="1">
                <a:spcBef>
                  <a:spcPct val="0"/>
                </a:spcBef>
                <a:buSzTx/>
                <a:buFontTx/>
                <a:buNone/>
              </a:pPr>
              <a:t>9</a:t>
            </a:fld>
            <a:endParaRPr lang="en-GB" altLang="en-US" sz="900">
              <a:solidFill>
                <a:srgbClr val="7F7F7F"/>
              </a:solidFill>
              <a:ea typeface="MS PGothic" panose="020B0600070205080204" pitchFamily="34" charset="-128"/>
            </a:endParaRPr>
          </a:p>
        </p:txBody>
      </p:sp>
      <p:sp>
        <p:nvSpPr>
          <p:cNvPr id="15" name="TextBox 142"/>
          <p:cNvSpPr txBox="1">
            <a:spLocks noChangeArrowheads="1"/>
          </p:cNvSpPr>
          <p:nvPr/>
        </p:nvSpPr>
        <p:spPr bwMode="auto">
          <a:xfrm>
            <a:off x="211749" y="1322299"/>
            <a:ext cx="528894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US" altLang="en-US" sz="1200" dirty="0">
                <a:solidFill>
                  <a:schemeClr val="tx1"/>
                </a:solidFill>
                <a:latin typeface="Calibri" panose="020F0502020204030204" pitchFamily="34" charset="0"/>
                <a:ea typeface="MS PGothic" panose="020B0600070205080204" pitchFamily="34" charset="-128"/>
              </a:rPr>
              <a:t>Users want to deploy only changed data set members (the delta) to the target environment. </a:t>
            </a:r>
          </a:p>
          <a:p>
            <a:pPr eaLnBrk="1" hangingPunct="1">
              <a:spcBef>
                <a:spcPct val="0"/>
              </a:spcBef>
              <a:buSzTx/>
              <a:buFontTx/>
              <a:buNone/>
            </a:pPr>
            <a:r>
              <a:rPr lang="en-US" altLang="en-US" sz="1200" dirty="0">
                <a:solidFill>
                  <a:schemeClr val="tx1"/>
                </a:solidFill>
                <a:latin typeface="Calibri" panose="020F0502020204030204" pitchFamily="34" charset="0"/>
                <a:ea typeface="MS PGothic" panose="020B0600070205080204" pitchFamily="34" charset="-128"/>
              </a:rPr>
              <a:t>Users can select to perform a delta deploy or a full deploy of the version. </a:t>
            </a:r>
          </a:p>
        </p:txBody>
      </p:sp>
      <p:pic>
        <p:nvPicPr>
          <p:cNvPr id="20" name="Picture 19"/>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270251" y="5133977"/>
            <a:ext cx="369518" cy="346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28"/>
          <p:cNvGrpSpPr/>
          <p:nvPr/>
        </p:nvGrpSpPr>
        <p:grpSpPr>
          <a:xfrm>
            <a:off x="436566" y="1895476"/>
            <a:ext cx="5409758" cy="4096761"/>
            <a:chOff x="436565" y="1895477"/>
            <a:chExt cx="6893051" cy="3449638"/>
          </a:xfrm>
        </p:grpSpPr>
        <p:sp>
          <p:nvSpPr>
            <p:cNvPr id="7" name="Rectangle 6">
              <a:extLst/>
            </p:cNvPr>
            <p:cNvSpPr/>
            <p:nvPr/>
          </p:nvSpPr>
          <p:spPr>
            <a:xfrm>
              <a:off x="5500690" y="2414590"/>
              <a:ext cx="1781174" cy="2930525"/>
            </a:xfrm>
            <a:prstGeom prst="rect">
              <a:avLst/>
            </a:prstGeom>
            <a:gradFill flip="none" rotWithShape="1">
              <a:gsLst>
                <a:gs pos="0">
                  <a:schemeClr val="accent2">
                    <a:lumMod val="89000"/>
                  </a:schemeClr>
                </a:gs>
                <a:gs pos="93000">
                  <a:srgbClr val="A2B824"/>
                </a:gs>
                <a:gs pos="0">
                  <a:schemeClr val="accent2">
                    <a:lumMod val="77000"/>
                    <a:alpha val="41000"/>
                  </a:schemeClr>
                </a:gs>
              </a:gsLst>
              <a:path path="circle">
                <a:fillToRect l="50000" t="50000" r="50000" b="50000"/>
              </a:path>
              <a:tileRect/>
            </a:gra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algn="ctr" eaLnBrk="1" hangingPunct="1">
                <a:spcBef>
                  <a:spcPct val="0"/>
                </a:spcBef>
                <a:buSzTx/>
                <a:buFontTx/>
                <a:buNone/>
                <a:defRPr/>
              </a:pPr>
              <a:r>
                <a:rPr lang="en-US" altLang="en-US" sz="1800" dirty="0" err="1">
                  <a:solidFill>
                    <a:schemeClr val="tx1"/>
                  </a:solidFill>
                  <a:latin typeface="Calibri" panose="020F0502020204030204" pitchFamily="34" charset="0"/>
                  <a:ea typeface="MS PGothic" panose="020B0600070205080204" pitchFamily="34" charset="-128"/>
                </a:rPr>
                <a:t>PgmA</a:t>
              </a:r>
              <a:r>
                <a:rPr lang="en-US" altLang="en-US" sz="1800" dirty="0">
                  <a:solidFill>
                    <a:schemeClr val="tx1"/>
                  </a:solidFill>
                  <a:latin typeface="Calibri" panose="020F0502020204030204" pitchFamily="34" charset="0"/>
                  <a:ea typeface="MS PGothic" panose="020B0600070205080204" pitchFamily="34" charset="-128"/>
                </a:rPr>
                <a:t> v1</a:t>
              </a:r>
            </a:p>
            <a:p>
              <a:pPr algn="ctr">
                <a:spcBef>
                  <a:spcPct val="0"/>
                </a:spcBef>
                <a:buSzTx/>
                <a:buFont typeface="StarSymbol" charset="0"/>
                <a:buNone/>
                <a:defRPr/>
              </a:pPr>
              <a:r>
                <a:rPr lang="en-US" altLang="en-US" sz="1800" dirty="0" err="1">
                  <a:solidFill>
                    <a:schemeClr val="tx1"/>
                  </a:solidFill>
                  <a:latin typeface="Calibri" panose="020F0502020204030204" pitchFamily="34" charset="0"/>
                  <a:ea typeface="MS PGothic" panose="020B0600070205080204" pitchFamily="34" charset="-128"/>
                </a:rPr>
                <a:t>PgmB</a:t>
              </a:r>
              <a:r>
                <a:rPr lang="en-US" altLang="en-US" sz="1800" dirty="0">
                  <a:solidFill>
                    <a:schemeClr val="tx1"/>
                  </a:solidFill>
                  <a:latin typeface="Calibri" panose="020F0502020204030204" pitchFamily="34" charset="0"/>
                  <a:ea typeface="MS PGothic" panose="020B0600070205080204" pitchFamily="34" charset="-128"/>
                </a:rPr>
                <a:t> v1</a:t>
              </a:r>
              <a:br>
                <a:rPr lang="en-US" altLang="en-US" sz="1800" dirty="0">
                  <a:solidFill>
                    <a:schemeClr val="tx1"/>
                  </a:solidFill>
                  <a:latin typeface="Calibri" panose="020F0502020204030204" pitchFamily="34" charset="0"/>
                  <a:ea typeface="MS PGothic" panose="020B0600070205080204" pitchFamily="34" charset="-128"/>
                </a:rPr>
              </a:br>
              <a:r>
                <a:rPr lang="en-US" altLang="en-US" sz="1800" dirty="0" err="1">
                  <a:solidFill>
                    <a:schemeClr val="tx1"/>
                  </a:solidFill>
                  <a:latin typeface="Calibri" panose="020F0502020204030204" pitchFamily="34" charset="0"/>
                  <a:ea typeface="MS PGothic" panose="020B0600070205080204" pitchFamily="34" charset="-128"/>
                </a:rPr>
                <a:t>PgmC</a:t>
              </a:r>
              <a:r>
                <a:rPr lang="en-US" altLang="en-US" sz="1800" dirty="0">
                  <a:solidFill>
                    <a:schemeClr val="tx1"/>
                  </a:solidFill>
                  <a:latin typeface="Calibri" panose="020F0502020204030204" pitchFamily="34" charset="0"/>
                  <a:ea typeface="MS PGothic" panose="020B0600070205080204" pitchFamily="34" charset="-128"/>
                </a:rPr>
                <a:t> v1</a:t>
              </a:r>
            </a:p>
          </p:txBody>
        </p:sp>
        <p:sp>
          <p:nvSpPr>
            <p:cNvPr id="4" name="Rectangle 3">
              <a:extLst/>
            </p:cNvPr>
            <p:cNvSpPr/>
            <p:nvPr/>
          </p:nvSpPr>
          <p:spPr>
            <a:xfrm>
              <a:off x="449263" y="2801938"/>
              <a:ext cx="1001712" cy="1035050"/>
            </a:xfrm>
            <a:prstGeom prst="rect">
              <a:avLst/>
            </a:prstGeom>
            <a:gradFill flip="none" rotWithShape="1">
              <a:gsLst>
                <a:gs pos="0">
                  <a:schemeClr val="accent2">
                    <a:lumMod val="89000"/>
                  </a:schemeClr>
                </a:gs>
                <a:gs pos="93000">
                  <a:srgbClr val="A2B824"/>
                </a:gs>
                <a:gs pos="0">
                  <a:schemeClr val="accent2">
                    <a:lumMod val="77000"/>
                    <a:alpha val="41000"/>
                  </a:schemeClr>
                </a:gs>
              </a:gsLst>
              <a:path path="circle">
                <a:fillToRect l="50000" t="50000" r="50000" b="50000"/>
              </a:path>
              <a:tileRect/>
            </a:grad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err="1">
                  <a:solidFill>
                    <a:schemeClr val="tx1"/>
                  </a:solidFill>
                </a:rPr>
                <a:t>PgmA</a:t>
              </a:r>
              <a:r>
                <a:rPr lang="en-US" sz="1000" dirty="0">
                  <a:solidFill>
                    <a:schemeClr val="tx1"/>
                  </a:solidFill>
                </a:rPr>
                <a:t> v1</a:t>
              </a:r>
              <a:br>
                <a:rPr lang="en-US" sz="1000" dirty="0">
                  <a:solidFill>
                    <a:schemeClr val="tx1"/>
                  </a:solidFill>
                </a:rPr>
              </a:br>
              <a:r>
                <a:rPr lang="en-US" sz="1000" dirty="0" err="1">
                  <a:solidFill>
                    <a:schemeClr val="tx1"/>
                  </a:solidFill>
                </a:rPr>
                <a:t>PgmB</a:t>
              </a:r>
              <a:r>
                <a:rPr lang="en-US" sz="1000" dirty="0">
                  <a:solidFill>
                    <a:schemeClr val="tx1"/>
                  </a:solidFill>
                </a:rPr>
                <a:t> v1</a:t>
              </a:r>
              <a:br>
                <a:rPr lang="en-US" sz="1000" dirty="0">
                  <a:solidFill>
                    <a:schemeClr val="tx1"/>
                  </a:solidFill>
                </a:rPr>
              </a:br>
              <a:r>
                <a:rPr lang="en-US" sz="1000" dirty="0" err="1">
                  <a:solidFill>
                    <a:schemeClr val="tx1"/>
                  </a:solidFill>
                </a:rPr>
                <a:t>PgmC</a:t>
              </a:r>
              <a:r>
                <a:rPr lang="en-US" sz="1000" dirty="0">
                  <a:solidFill>
                    <a:schemeClr val="tx1"/>
                  </a:solidFill>
                </a:rPr>
                <a:t> v2</a:t>
              </a:r>
            </a:p>
          </p:txBody>
        </p:sp>
        <p:sp>
          <p:nvSpPr>
            <p:cNvPr id="6" name="TextBox 25"/>
            <p:cNvSpPr txBox="1">
              <a:spLocks noChangeArrowheads="1"/>
            </p:cNvSpPr>
            <p:nvPr/>
          </p:nvSpPr>
          <p:spPr bwMode="auto">
            <a:xfrm>
              <a:off x="781048" y="3925890"/>
              <a:ext cx="1216028" cy="20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000" b="1" dirty="0" err="1">
                  <a:solidFill>
                    <a:srgbClr val="1D3649"/>
                  </a:solidFill>
                  <a:latin typeface="HelvNeue Bold for IBM" charset="0"/>
                  <a:ea typeface="MS PGothic" panose="020B0600070205080204" pitchFamily="34" charset="-128"/>
                </a:rPr>
                <a:t>VersionN</a:t>
              </a:r>
              <a:endParaRPr lang="en-GB" altLang="en-US" sz="1000" b="1" dirty="0">
                <a:solidFill>
                  <a:srgbClr val="1D3649"/>
                </a:solidFill>
                <a:latin typeface="HelvNeue Bold for IBM" charset="0"/>
                <a:ea typeface="MS PGothic" panose="020B0600070205080204" pitchFamily="34" charset="-128"/>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24639" y="1895477"/>
              <a:ext cx="704977" cy="65881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Curved Connector 22">
              <a:extLst/>
            </p:cNvPr>
            <p:cNvCxnSpPr/>
            <p:nvPr/>
          </p:nvCxnSpPr>
          <p:spPr>
            <a:xfrm>
              <a:off x="1528765" y="2928940"/>
              <a:ext cx="3851275" cy="346075"/>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39">
              <a:extLst/>
            </p:cNvPr>
            <p:cNvCxnSpPr/>
            <p:nvPr/>
          </p:nvCxnSpPr>
          <p:spPr>
            <a:xfrm>
              <a:off x="1577976" y="3776665"/>
              <a:ext cx="3748088" cy="511175"/>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6565" y="3848102"/>
              <a:ext cx="344487" cy="346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44.png"/>
            <p:cNvPicPr>
              <a:picLocks/>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900363" y="3149602"/>
              <a:ext cx="101489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3" name="TextBox 142"/>
            <p:cNvSpPr txBox="1">
              <a:spLocks noChangeArrowheads="1"/>
            </p:cNvSpPr>
            <p:nvPr/>
          </p:nvSpPr>
          <p:spPr bwMode="auto">
            <a:xfrm>
              <a:off x="2070100" y="2565402"/>
              <a:ext cx="11102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US" altLang="en-US" sz="1200" dirty="0">
                  <a:solidFill>
                    <a:schemeClr val="tx1"/>
                  </a:solidFill>
                  <a:latin typeface="Calibri" panose="020F0502020204030204" pitchFamily="34" charset="0"/>
                  <a:ea typeface="MS PGothic" panose="020B0600070205080204" pitchFamily="34" charset="-128"/>
                </a:rPr>
                <a:t>Delta deploy</a:t>
              </a:r>
            </a:p>
          </p:txBody>
        </p:sp>
        <p:sp>
          <p:nvSpPr>
            <p:cNvPr id="16" name="Rectangle 15">
              <a:extLst/>
            </p:cNvPr>
            <p:cNvSpPr/>
            <p:nvPr/>
          </p:nvSpPr>
          <p:spPr>
            <a:xfrm>
              <a:off x="3801439" y="2241058"/>
              <a:ext cx="1074495" cy="1035050"/>
            </a:xfrm>
            <a:prstGeom prst="rect">
              <a:avLst/>
            </a:prstGeom>
            <a:gradFill flip="none" rotWithShape="1">
              <a:gsLst>
                <a:gs pos="0">
                  <a:schemeClr val="accent2">
                    <a:lumMod val="89000"/>
                  </a:schemeClr>
                </a:gs>
                <a:gs pos="93000">
                  <a:srgbClr val="A2B824"/>
                </a:gs>
                <a:gs pos="0">
                  <a:schemeClr val="accent2">
                    <a:lumMod val="77000"/>
                    <a:alpha val="41000"/>
                  </a:schemeClr>
                </a:gs>
              </a:gsLst>
              <a:path path="circl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strike="sngStrike" dirty="0" err="1">
                  <a:solidFill>
                    <a:schemeClr val="bg2">
                      <a:lumMod val="75000"/>
                    </a:schemeClr>
                  </a:solidFill>
                </a:rPr>
                <a:t>PgmA</a:t>
              </a:r>
              <a:r>
                <a:rPr lang="en-US" sz="1000" strike="sngStrike" dirty="0">
                  <a:solidFill>
                    <a:schemeClr val="bg2">
                      <a:lumMod val="75000"/>
                    </a:schemeClr>
                  </a:solidFill>
                </a:rPr>
                <a:t> v1</a:t>
              </a:r>
              <a:br>
                <a:rPr lang="en-US" sz="1000" strike="sngStrike" dirty="0">
                  <a:solidFill>
                    <a:schemeClr val="bg2">
                      <a:lumMod val="75000"/>
                    </a:schemeClr>
                  </a:solidFill>
                </a:rPr>
              </a:br>
              <a:r>
                <a:rPr lang="en-US" sz="1000" strike="sngStrike" dirty="0" err="1">
                  <a:solidFill>
                    <a:schemeClr val="bg2">
                      <a:lumMod val="75000"/>
                    </a:schemeClr>
                  </a:solidFill>
                </a:rPr>
                <a:t>PgmB</a:t>
              </a:r>
              <a:r>
                <a:rPr lang="en-US" sz="1000" strike="sngStrike" dirty="0">
                  <a:solidFill>
                    <a:schemeClr val="bg2">
                      <a:lumMod val="75000"/>
                    </a:schemeClr>
                  </a:solidFill>
                </a:rPr>
                <a:t> v1</a:t>
              </a:r>
              <a:br>
                <a:rPr lang="en-US" sz="1000" strike="sngStrike" dirty="0">
                  <a:solidFill>
                    <a:schemeClr val="bg2">
                      <a:lumMod val="75000"/>
                    </a:schemeClr>
                  </a:solidFill>
                </a:rPr>
              </a:br>
              <a:r>
                <a:rPr lang="en-US" sz="1000" dirty="0" err="1">
                  <a:solidFill>
                    <a:schemeClr val="tx1"/>
                  </a:solidFill>
                </a:rPr>
                <a:t>PgmC</a:t>
              </a:r>
              <a:r>
                <a:rPr lang="en-US" sz="1000" dirty="0">
                  <a:solidFill>
                    <a:schemeClr val="tx1"/>
                  </a:solidFill>
                </a:rPr>
                <a:t> v2</a:t>
              </a:r>
            </a:p>
          </p:txBody>
        </p:sp>
        <p:sp>
          <p:nvSpPr>
            <p:cNvPr id="17" name="TextBox 25"/>
            <p:cNvSpPr txBox="1">
              <a:spLocks noChangeArrowheads="1"/>
            </p:cNvSpPr>
            <p:nvPr/>
          </p:nvSpPr>
          <p:spPr bwMode="auto">
            <a:xfrm>
              <a:off x="4143375" y="3319465"/>
              <a:ext cx="1182689" cy="20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000" b="1" dirty="0" err="1">
                  <a:solidFill>
                    <a:srgbClr val="1D3649"/>
                  </a:solidFill>
                  <a:latin typeface="HelvNeue Bold for IBM" charset="0"/>
                  <a:ea typeface="MS PGothic" panose="020B0600070205080204" pitchFamily="34" charset="-128"/>
                </a:rPr>
                <a:t>VersionN</a:t>
              </a:r>
              <a:endParaRPr lang="en-GB" altLang="en-US" sz="1000" b="1" dirty="0">
                <a:solidFill>
                  <a:srgbClr val="1D3649"/>
                </a:solidFill>
                <a:latin typeface="HelvNeue Bold for IBM" charset="0"/>
                <a:ea typeface="MS PGothic" panose="020B0600070205080204" pitchFamily="34" charset="-128"/>
              </a:endParaRPr>
            </a:p>
          </p:txBody>
        </p:sp>
        <p:pic>
          <p:nvPicPr>
            <p:cNvPr id="18" name="Picture 17"/>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3846515" y="3257552"/>
              <a:ext cx="369516" cy="346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p:cNvPr>
            <p:cNvSpPr/>
            <p:nvPr/>
          </p:nvSpPr>
          <p:spPr>
            <a:xfrm>
              <a:off x="3224213" y="4117975"/>
              <a:ext cx="1074494" cy="1035050"/>
            </a:xfrm>
            <a:prstGeom prst="rect">
              <a:avLst/>
            </a:prstGeom>
            <a:gradFill flip="none" rotWithShape="1">
              <a:gsLst>
                <a:gs pos="0">
                  <a:schemeClr val="accent2">
                    <a:lumMod val="89000"/>
                  </a:schemeClr>
                </a:gs>
                <a:gs pos="93000">
                  <a:srgbClr val="A2B824"/>
                </a:gs>
                <a:gs pos="0">
                  <a:schemeClr val="accent2">
                    <a:lumMod val="77000"/>
                    <a:alpha val="41000"/>
                  </a:schemeClr>
                </a:gs>
              </a:gsLst>
              <a:path path="circle">
                <a:fillToRect l="50000" t="50000" r="50000" b="50000"/>
              </a:path>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000" dirty="0" err="1">
                  <a:solidFill>
                    <a:schemeClr val="tx1"/>
                  </a:solidFill>
                </a:rPr>
                <a:t>PgmA</a:t>
              </a:r>
              <a:r>
                <a:rPr lang="en-US" sz="1000" dirty="0">
                  <a:solidFill>
                    <a:schemeClr val="tx1"/>
                  </a:solidFill>
                </a:rPr>
                <a:t> v1</a:t>
              </a:r>
              <a:br>
                <a:rPr lang="en-US" sz="1000" dirty="0">
                  <a:solidFill>
                    <a:schemeClr val="tx1"/>
                  </a:solidFill>
                </a:rPr>
              </a:br>
              <a:r>
                <a:rPr lang="en-US" sz="1000" dirty="0" err="1">
                  <a:solidFill>
                    <a:schemeClr val="tx1"/>
                  </a:solidFill>
                </a:rPr>
                <a:t>PgmB</a:t>
              </a:r>
              <a:r>
                <a:rPr lang="en-US" sz="1000" dirty="0">
                  <a:solidFill>
                    <a:schemeClr val="tx1"/>
                  </a:solidFill>
                </a:rPr>
                <a:t> v1</a:t>
              </a:r>
              <a:br>
                <a:rPr lang="en-US" sz="1000" dirty="0">
                  <a:solidFill>
                    <a:schemeClr val="tx1"/>
                  </a:solidFill>
                </a:rPr>
              </a:br>
              <a:r>
                <a:rPr lang="en-US" sz="1000" dirty="0" err="1">
                  <a:solidFill>
                    <a:schemeClr val="tx1"/>
                  </a:solidFill>
                </a:rPr>
                <a:t>PgmC</a:t>
              </a:r>
              <a:r>
                <a:rPr lang="en-US" sz="1000" dirty="0">
                  <a:solidFill>
                    <a:schemeClr val="tx1"/>
                  </a:solidFill>
                </a:rPr>
                <a:t> v2</a:t>
              </a:r>
            </a:p>
          </p:txBody>
        </p:sp>
        <p:sp>
          <p:nvSpPr>
            <p:cNvPr id="21" name="TextBox 142"/>
            <p:cNvSpPr txBox="1">
              <a:spLocks noChangeArrowheads="1"/>
            </p:cNvSpPr>
            <p:nvPr/>
          </p:nvSpPr>
          <p:spPr bwMode="auto">
            <a:xfrm>
              <a:off x="1997077" y="3856040"/>
              <a:ext cx="110855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US" altLang="en-US" sz="1200" dirty="0">
                  <a:solidFill>
                    <a:schemeClr val="tx1"/>
                  </a:solidFill>
                  <a:latin typeface="Calibri" panose="020F0502020204030204" pitchFamily="34" charset="0"/>
                  <a:ea typeface="MS PGothic" panose="020B0600070205080204" pitchFamily="34" charset="-128"/>
                </a:rPr>
                <a:t>Full deploy</a:t>
              </a:r>
            </a:p>
          </p:txBody>
        </p:sp>
      </p:grpSp>
      <p:sp>
        <p:nvSpPr>
          <p:cNvPr id="22" name="TextBox 25"/>
          <p:cNvSpPr txBox="1">
            <a:spLocks noChangeArrowheads="1"/>
          </p:cNvSpPr>
          <p:nvPr/>
        </p:nvSpPr>
        <p:spPr bwMode="auto">
          <a:xfrm>
            <a:off x="3555999" y="5195890"/>
            <a:ext cx="81225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4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000" b="1">
                <a:solidFill>
                  <a:srgbClr val="1D3649"/>
                </a:solidFill>
                <a:latin typeface="HelvNeue Bold for IBM" charset="0"/>
                <a:ea typeface="MS PGothic" panose="020B0600070205080204" pitchFamily="34" charset="-128"/>
              </a:rPr>
              <a:t>VersionN</a:t>
            </a:r>
          </a:p>
        </p:txBody>
      </p:sp>
      <p:grpSp>
        <p:nvGrpSpPr>
          <p:cNvPr id="58" name="Group 57"/>
          <p:cNvGrpSpPr/>
          <p:nvPr/>
        </p:nvGrpSpPr>
        <p:grpSpPr>
          <a:xfrm>
            <a:off x="6575992" y="1571600"/>
            <a:ext cx="5624113" cy="4333098"/>
            <a:chOff x="4043619" y="1571600"/>
            <a:chExt cx="8202612" cy="4333098"/>
          </a:xfrm>
        </p:grpSpPr>
        <p:sp>
          <p:nvSpPr>
            <p:cNvPr id="30" name="Rectangle 29">
              <a:extLst/>
            </p:cNvPr>
            <p:cNvSpPr/>
            <p:nvPr/>
          </p:nvSpPr>
          <p:spPr>
            <a:xfrm>
              <a:off x="4798998" y="3123399"/>
              <a:ext cx="1896650" cy="949325"/>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sz="1000"/>
            </a:p>
          </p:txBody>
        </p:sp>
        <p:pic>
          <p:nvPicPr>
            <p:cNvPr id="31" name="Picture 30">
              <a:extLst/>
            </p:cNvPr>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84373" y="3425023"/>
              <a:ext cx="344488" cy="34448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8"/>
            <p:cNvSpPr txBox="1">
              <a:spLocks noChangeArrowheads="1"/>
            </p:cNvSpPr>
            <p:nvPr/>
          </p:nvSpPr>
          <p:spPr bwMode="auto">
            <a:xfrm>
              <a:off x="5190884" y="3769512"/>
              <a:ext cx="8300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000" b="1" dirty="0">
                  <a:solidFill>
                    <a:srgbClr val="1D3649"/>
                  </a:solidFill>
                  <a:latin typeface="HelvNeue Bold for IBM" charset="0"/>
                  <a:ea typeface="MS PGothic" panose="020B0600070205080204" pitchFamily="34" charset="-128"/>
                </a:rPr>
                <a:t>PKG 2</a:t>
              </a:r>
            </a:p>
          </p:txBody>
        </p:sp>
        <p:pic>
          <p:nvPicPr>
            <p:cNvPr id="33" name="Picture 32">
              <a:extLst/>
            </p:cNvPr>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020963" y="3439312"/>
              <a:ext cx="344487" cy="3444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0"/>
            <p:cNvSpPr txBox="1">
              <a:spLocks noChangeArrowheads="1"/>
            </p:cNvSpPr>
            <p:nvPr/>
          </p:nvSpPr>
          <p:spPr bwMode="auto">
            <a:xfrm>
              <a:off x="5886024" y="3783799"/>
              <a:ext cx="9096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000" b="1" dirty="0">
                  <a:solidFill>
                    <a:srgbClr val="1D3649"/>
                  </a:solidFill>
                  <a:latin typeface="HelvNeue Bold for IBM" charset="0"/>
                  <a:ea typeface="MS PGothic" panose="020B0600070205080204" pitchFamily="34" charset="-128"/>
                </a:rPr>
                <a:t>PKG 1</a:t>
              </a:r>
            </a:p>
          </p:txBody>
        </p:sp>
        <p:sp>
          <p:nvSpPr>
            <p:cNvPr id="35" name="Rectangle 34">
              <a:extLst/>
            </p:cNvPr>
            <p:cNvSpPr/>
            <p:nvPr/>
          </p:nvSpPr>
          <p:spPr>
            <a:xfrm>
              <a:off x="7470350" y="3123399"/>
              <a:ext cx="1617663" cy="949325"/>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sz="1000"/>
            </a:p>
          </p:txBody>
        </p:sp>
        <p:pic>
          <p:nvPicPr>
            <p:cNvPr id="36" name="Picture 35">
              <a:extLst/>
            </p:cNvPr>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776738" y="3425023"/>
              <a:ext cx="344487" cy="344488"/>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13"/>
            <p:cNvSpPr txBox="1">
              <a:spLocks noChangeArrowheads="1"/>
            </p:cNvSpPr>
            <p:nvPr/>
          </p:nvSpPr>
          <p:spPr bwMode="auto">
            <a:xfrm>
              <a:off x="7370334" y="3763910"/>
              <a:ext cx="1042990" cy="25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000" b="1" dirty="0">
                  <a:solidFill>
                    <a:srgbClr val="1D3649"/>
                  </a:solidFill>
                  <a:latin typeface="HelvNeue Bold for IBM" charset="0"/>
                  <a:ea typeface="MS PGothic" panose="020B0600070205080204" pitchFamily="34" charset="-128"/>
                </a:rPr>
                <a:t>PKG 2</a:t>
              </a:r>
            </a:p>
          </p:txBody>
        </p:sp>
        <p:pic>
          <p:nvPicPr>
            <p:cNvPr id="38" name="Picture 37">
              <a:extLst/>
            </p:cNvPr>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413325" y="3439312"/>
              <a:ext cx="346075" cy="3444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5"/>
            <p:cNvSpPr txBox="1">
              <a:spLocks noChangeArrowheads="1"/>
            </p:cNvSpPr>
            <p:nvPr/>
          </p:nvSpPr>
          <p:spPr bwMode="auto">
            <a:xfrm>
              <a:off x="8221240" y="3790149"/>
              <a:ext cx="10334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000" b="1" dirty="0">
                  <a:solidFill>
                    <a:srgbClr val="1D3649"/>
                  </a:solidFill>
                  <a:latin typeface="HelvNeue Bold for IBM" charset="0"/>
                  <a:ea typeface="MS PGothic" panose="020B0600070205080204" pitchFamily="34" charset="-128"/>
                </a:rPr>
                <a:t>PKG 1</a:t>
              </a:r>
            </a:p>
          </p:txBody>
        </p:sp>
        <p:sp>
          <p:nvSpPr>
            <p:cNvPr id="40" name="Rectangle 39">
              <a:extLst/>
            </p:cNvPr>
            <p:cNvSpPr/>
            <p:nvPr/>
          </p:nvSpPr>
          <p:spPr>
            <a:xfrm>
              <a:off x="9853186" y="3123399"/>
              <a:ext cx="1617662" cy="949325"/>
            </a:xfrm>
            <a:prstGeom prst="rect">
              <a:avLst/>
            </a:prstGeom>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defRPr/>
              </a:pPr>
              <a:endParaRPr lang="en-US" altLang="en-US" sz="1000"/>
            </a:p>
          </p:txBody>
        </p:sp>
        <p:sp>
          <p:nvSpPr>
            <p:cNvPr id="41" name="TextBox 21"/>
            <p:cNvSpPr txBox="1">
              <a:spLocks noChangeArrowheads="1"/>
            </p:cNvSpPr>
            <p:nvPr/>
          </p:nvSpPr>
          <p:spPr bwMode="auto">
            <a:xfrm>
              <a:off x="5319288" y="4250524"/>
              <a:ext cx="10175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400" b="1" dirty="0">
                  <a:solidFill>
                    <a:schemeClr val="tx1"/>
                  </a:solidFill>
                  <a:latin typeface="HelvNeue Bold for IBM" charset="0"/>
                  <a:ea typeface="MS PGothic" panose="020B0600070205080204" pitchFamily="34" charset="-128"/>
                </a:rPr>
                <a:t>DEV ENV</a:t>
              </a:r>
            </a:p>
          </p:txBody>
        </p:sp>
        <p:sp>
          <p:nvSpPr>
            <p:cNvPr id="42" name="TextBox 22"/>
            <p:cNvSpPr txBox="1">
              <a:spLocks noChangeArrowheads="1"/>
            </p:cNvSpPr>
            <p:nvPr/>
          </p:nvSpPr>
          <p:spPr bwMode="auto">
            <a:xfrm>
              <a:off x="7741811" y="4234649"/>
              <a:ext cx="11350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400" b="1" dirty="0">
                  <a:solidFill>
                    <a:schemeClr val="tx1"/>
                  </a:solidFill>
                  <a:latin typeface="HelvNeue Bold for IBM" charset="0"/>
                  <a:ea typeface="MS PGothic" panose="020B0600070205080204" pitchFamily="34" charset="-128"/>
                </a:rPr>
                <a:t>TEST ENV</a:t>
              </a:r>
            </a:p>
          </p:txBody>
        </p:sp>
        <p:sp>
          <p:nvSpPr>
            <p:cNvPr id="43" name="TextBox 23"/>
            <p:cNvSpPr txBox="1">
              <a:spLocks noChangeArrowheads="1"/>
            </p:cNvSpPr>
            <p:nvPr/>
          </p:nvSpPr>
          <p:spPr bwMode="auto">
            <a:xfrm>
              <a:off x="10094487" y="4250524"/>
              <a:ext cx="11366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400" b="1" dirty="0">
                  <a:solidFill>
                    <a:schemeClr val="tx1"/>
                  </a:solidFill>
                  <a:latin typeface="HelvNeue Bold for IBM" charset="0"/>
                  <a:ea typeface="MS PGothic" panose="020B0600070205080204" pitchFamily="34" charset="-128"/>
                </a:rPr>
                <a:t>PROD ENV</a:t>
              </a:r>
            </a:p>
          </p:txBody>
        </p:sp>
        <p:pic>
          <p:nvPicPr>
            <p:cNvPr id="44" name="Picture 43">
              <a:extLst/>
            </p:cNvPr>
            <p:cNvPicPr>
              <a:picLocks noChangeAspect="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8160911" y="4991885"/>
              <a:ext cx="735012" cy="735012"/>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Elbow Connector 31">
              <a:extLst/>
            </p:cNvPr>
            <p:cNvCxnSpPr>
              <a:stCxn id="35" idx="0"/>
              <a:endCxn id="40" idx="0"/>
            </p:cNvCxnSpPr>
            <p:nvPr/>
          </p:nvCxnSpPr>
          <p:spPr>
            <a:xfrm rot="5400000" flipH="1" flipV="1">
              <a:off x="9471393" y="1931978"/>
              <a:ext cx="12700" cy="2382838"/>
            </a:xfrm>
            <a:prstGeom prst="bentConnector3">
              <a:avLst>
                <a:gd name="adj1" fmla="val 9085717"/>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34"/>
            <p:cNvSpPr txBox="1">
              <a:spLocks noChangeArrowheads="1"/>
            </p:cNvSpPr>
            <p:nvPr/>
          </p:nvSpPr>
          <p:spPr bwMode="auto">
            <a:xfrm>
              <a:off x="9737981" y="1571600"/>
              <a:ext cx="25082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400" dirty="0">
                  <a:solidFill>
                    <a:schemeClr val="tx1"/>
                  </a:solidFill>
                  <a:latin typeface="HelvNeue Bold for IBM" charset="0"/>
                  <a:ea typeface="MS PGothic" panose="020B0600070205080204" pitchFamily="34" charset="-128"/>
                </a:rPr>
                <a:t>Deployment / Promotion of packages PKG1 and PKG2</a:t>
              </a:r>
            </a:p>
          </p:txBody>
        </p:sp>
        <p:pic>
          <p:nvPicPr>
            <p:cNvPr id="47" name="Picture 46">
              <a:extLst/>
            </p:cNvPr>
            <p:cNvPicPr>
              <a:picLocks noChangeAspect="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8700661" y="5364948"/>
              <a:ext cx="539750" cy="539750"/>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38"/>
            <p:cNvSpPr txBox="1">
              <a:spLocks noChangeArrowheads="1"/>
            </p:cNvSpPr>
            <p:nvPr/>
          </p:nvSpPr>
          <p:spPr bwMode="auto">
            <a:xfrm>
              <a:off x="9853186" y="4704549"/>
              <a:ext cx="224631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US" altLang="en-US" sz="1200" dirty="0">
                  <a:solidFill>
                    <a:schemeClr val="tx1"/>
                  </a:solidFill>
                  <a:latin typeface="Calibri" panose="020F0502020204030204" pitchFamily="34" charset="0"/>
                  <a:ea typeface="MS PGothic" panose="020B0600070205080204" pitchFamily="34" charset="-128"/>
                </a:rPr>
                <a:t>”Consolidated” package created taking from the artifact repository the artifacts that would result of merging PKG1 and PKG2 with the latest version</a:t>
              </a:r>
            </a:p>
          </p:txBody>
        </p:sp>
        <p:cxnSp>
          <p:nvCxnSpPr>
            <p:cNvPr id="49" name="Elbow Connector 40">
              <a:extLst/>
            </p:cNvPr>
            <p:cNvCxnSpPr>
              <a:endCxn id="44" idx="3"/>
            </p:cNvCxnSpPr>
            <p:nvPr/>
          </p:nvCxnSpPr>
          <p:spPr>
            <a:xfrm rot="5400000">
              <a:off x="7469556" y="3395655"/>
              <a:ext cx="3389312" cy="536575"/>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4">
              <a:extLst/>
            </p:cNvPr>
            <p:cNvCxnSpPr>
              <a:endCxn id="48" idx="1"/>
            </p:cNvCxnSpPr>
            <p:nvPr/>
          </p:nvCxnSpPr>
          <p:spPr>
            <a:xfrm rot="16200000" flipH="1">
              <a:off x="8021295" y="3380490"/>
              <a:ext cx="3243094" cy="420687"/>
            </a:xfrm>
            <a:prstGeom prst="bentConnector2">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TextBox 45"/>
            <p:cNvSpPr txBox="1">
              <a:spLocks noChangeArrowheads="1"/>
            </p:cNvSpPr>
            <p:nvPr/>
          </p:nvSpPr>
          <p:spPr bwMode="auto">
            <a:xfrm>
              <a:off x="4043619" y="1626815"/>
              <a:ext cx="31353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US" altLang="en-US" sz="1200" dirty="0">
                  <a:solidFill>
                    <a:schemeClr val="tx1"/>
                  </a:solidFill>
                  <a:latin typeface="Calibri" panose="020F0502020204030204" pitchFamily="34" charset="0"/>
                  <a:ea typeface="MS PGothic" panose="020B0600070205080204" pitchFamily="34" charset="-128"/>
                </a:rPr>
                <a:t>Packaging a work item: actual artifacts from the repository are identified from build maps information of the change sets attached to the work item being packaged </a:t>
              </a:r>
            </a:p>
          </p:txBody>
        </p:sp>
        <p:pic>
          <p:nvPicPr>
            <p:cNvPr id="52" name="image44.png"/>
            <p:cNvPicPr>
              <a:picLocks/>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176912" y="2474111"/>
              <a:ext cx="546100" cy="534987"/>
            </a:xfrm>
            <a:prstGeom prst="rect">
              <a:avLst/>
            </a:prstGeom>
            <a:solidFill>
              <a:srgbClr val="FFFFFF"/>
            </a:solidFill>
            <a:ln>
              <a:noFill/>
            </a:ln>
            <a:extLst>
              <a:ext uri="{91240B29-F687-4F45-9708-019B960494DF}">
                <a14:hiddenLine xmlns:a14="http://schemas.microsoft.com/office/drawing/2010/main" w="12700">
                  <a:solidFill>
                    <a:srgbClr val="000000"/>
                  </a:solidFill>
                  <a:miter lim="400000"/>
                  <a:headEnd/>
                  <a:tailEnd/>
                </a14:hiddenLine>
              </a:ext>
            </a:extLst>
          </p:spPr>
        </p:pic>
        <p:cxnSp>
          <p:nvCxnSpPr>
            <p:cNvPr id="53" name="Elbow Connector 48">
              <a:extLst/>
            </p:cNvPr>
            <p:cNvCxnSpPr>
              <a:stCxn id="52" idx="1"/>
            </p:cNvCxnSpPr>
            <p:nvPr/>
          </p:nvCxnSpPr>
          <p:spPr>
            <a:xfrm rot="10800000">
              <a:off x="7124274" y="2309012"/>
              <a:ext cx="2052638" cy="433387"/>
            </a:xfrm>
            <a:prstGeom prst="bentConnector3">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p:cNvPr>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0477075" y="2455062"/>
              <a:ext cx="346075" cy="346075"/>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15"/>
            <p:cNvSpPr txBox="1">
              <a:spLocks noChangeArrowheads="1"/>
            </p:cNvSpPr>
            <p:nvPr/>
          </p:nvSpPr>
          <p:spPr bwMode="auto">
            <a:xfrm>
              <a:off x="10877196" y="2477345"/>
              <a:ext cx="7556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000" b="1" dirty="0">
                  <a:solidFill>
                    <a:srgbClr val="1D3649"/>
                  </a:solidFill>
                  <a:latin typeface="HelvNeue Bold for IBM" charset="0"/>
                  <a:ea typeface="MS PGothic" panose="020B0600070205080204" pitchFamily="34" charset="-128"/>
                </a:rPr>
                <a:t>PKG 3</a:t>
              </a:r>
            </a:p>
          </p:txBody>
        </p:sp>
        <p:pic>
          <p:nvPicPr>
            <p:cNvPr id="56" name="Picture 55">
              <a:extLst/>
            </p:cNvPr>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0477074" y="3390033"/>
              <a:ext cx="346075" cy="344487"/>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5"/>
            <p:cNvSpPr txBox="1">
              <a:spLocks noChangeArrowheads="1"/>
            </p:cNvSpPr>
            <p:nvPr/>
          </p:nvSpPr>
          <p:spPr bwMode="auto">
            <a:xfrm>
              <a:off x="10389759" y="3769512"/>
              <a:ext cx="10652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1pPr>
              <a:lvl2pPr marL="742950" indent="-28575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2pPr>
              <a:lvl3pPr marL="11430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3pPr>
              <a:lvl4pPr marL="1600200" indent="-228600">
                <a:spcBef>
                  <a:spcPts val="1413"/>
                </a:spcBef>
                <a:buSzPct val="7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4pPr>
              <a:lvl5pPr marL="2057400" indent="-228600">
                <a:spcBef>
                  <a:spcPts val="1413"/>
                </a:spcBef>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5pPr>
              <a:lvl6pPr marL="25146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6pPr>
              <a:lvl7pPr marL="29718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7pPr>
              <a:lvl8pPr marL="34290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8pPr>
              <a:lvl9pPr marL="3886200" indent="-228600" eaLnBrk="0" fontAlgn="base" hangingPunct="0">
                <a:spcBef>
                  <a:spcPts val="1413"/>
                </a:spcBef>
                <a:spcAft>
                  <a:spcPct val="0"/>
                </a:spcAft>
                <a:buSzPct val="45000"/>
                <a:buFont typeface="StarSymbol" charset="0"/>
                <a:buChar char="●"/>
                <a:defRPr sz="1600">
                  <a:solidFill>
                    <a:srgbClr val="6D6E70"/>
                  </a:solidFill>
                  <a:latin typeface="Arial" panose="020B0604020202020204" pitchFamily="34" charset="0"/>
                  <a:ea typeface="Noto Sans CJK SC Regular" charset="0"/>
                  <a:cs typeface="Arial" panose="020B0604020202020204" pitchFamily="34" charset="0"/>
                </a:defRPr>
              </a:lvl9pPr>
            </a:lstStyle>
            <a:p>
              <a:pPr eaLnBrk="1" hangingPunct="1">
                <a:spcBef>
                  <a:spcPct val="0"/>
                </a:spcBef>
                <a:buSzTx/>
                <a:buFontTx/>
                <a:buNone/>
              </a:pPr>
              <a:r>
                <a:rPr lang="en-GB" altLang="en-US" sz="1000" b="1" dirty="0">
                  <a:solidFill>
                    <a:srgbClr val="1D3649"/>
                  </a:solidFill>
                  <a:latin typeface="HelvNeue Bold for IBM" charset="0"/>
                  <a:ea typeface="MS PGothic" panose="020B0600070205080204" pitchFamily="34" charset="-128"/>
                </a:rPr>
                <a:t>PKG 3</a:t>
              </a:r>
            </a:p>
          </p:txBody>
        </p:sp>
      </p:grpSp>
      <p:cxnSp>
        <p:nvCxnSpPr>
          <p:cNvPr id="60" name="Straight Connector 59"/>
          <p:cNvCxnSpPr/>
          <p:nvPr/>
        </p:nvCxnSpPr>
        <p:spPr bwMode="auto">
          <a:xfrm>
            <a:off x="6108970" y="1215957"/>
            <a:ext cx="38911" cy="5155660"/>
          </a:xfrm>
          <a:prstGeom prst="line">
            <a:avLst/>
          </a:prstGeom>
          <a:ln>
            <a:headEnd type="none" w="sm" len="sm"/>
            <a:tailEnd type="none" w="med" len="med"/>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82453647"/>
      </p:ext>
    </p:extLst>
  </p:cSld>
  <p:clrMapOvr>
    <a:masterClrMapping/>
  </p:clrMapOvr>
  <p:transition/>
</p:sld>
</file>

<file path=ppt/theme/theme1.xml><?xml version="1.0" encoding="utf-8"?>
<a:theme xmlns:a="http://schemas.openxmlformats.org/drawingml/2006/main" name="HCL Template">
  <a:themeElements>
    <a:clrScheme name="HCL UrbanCode">
      <a:dk1>
        <a:srgbClr val="2B2B2B"/>
      </a:dk1>
      <a:lt1>
        <a:srgbClr val="FFFFFF"/>
      </a:lt1>
      <a:dk2>
        <a:srgbClr val="000000"/>
      </a:dk2>
      <a:lt2>
        <a:srgbClr val="808080"/>
      </a:lt2>
      <a:accent1>
        <a:srgbClr val="0066B3"/>
      </a:accent1>
      <a:accent2>
        <a:srgbClr val="BED732"/>
      </a:accent2>
      <a:accent3>
        <a:srgbClr val="69B3E1"/>
      </a:accent3>
      <a:accent4>
        <a:srgbClr val="0066B3"/>
      </a:accent4>
      <a:accent5>
        <a:srgbClr val="F5821E"/>
      </a:accent5>
      <a:accent6>
        <a:srgbClr val="2D2D8A"/>
      </a:accent6>
      <a:hlink>
        <a:srgbClr val="0066B3"/>
      </a:hlink>
      <a:folHlink>
        <a:srgbClr val="69B3E1"/>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txDef>
      <a:spPr>
        <a:noFill/>
      </a:spPr>
      <a:bodyPr wrap="square" rtlCol="0">
        <a:spAutoFit/>
      </a:bodyPr>
      <a:lstStyle>
        <a:defPPr algn="l">
          <a:defRPr dirty="0" smtClean="0">
            <a:latin typeface="Helvetica Neue" panose="02000503000000020004" pitchFamily="2" charset="0"/>
            <a:ea typeface="Helvetica Neue" panose="02000503000000020004" pitchFamily="2" charset="0"/>
            <a:cs typeface="Helvetica Neue" panose="02000503000000020004" pitchFamily="2" charset="0"/>
          </a:defRPr>
        </a:defPPr>
      </a:lstStyle>
    </a:tx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14ECACC5E7D849AD124C65DF92A0C5" ma:contentTypeVersion="11" ma:contentTypeDescription="Create a new document." ma:contentTypeScope="" ma:versionID="a4eec0bde31aadad3f7a5ba284459aca">
  <xsd:schema xmlns:xsd="http://www.w3.org/2001/XMLSchema" xmlns:xs="http://www.w3.org/2001/XMLSchema" xmlns:p="http://schemas.microsoft.com/office/2006/metadata/properties" xmlns:ns3="8629c51e-4a1c-4d1a-86b2-faeffcf65a12" xmlns:ns4="a004bf4d-d0b9-4bc7-8805-960650696cba" targetNamespace="http://schemas.microsoft.com/office/2006/metadata/properties" ma:root="true" ma:fieldsID="6444c439076f9756ad7f2bee5a15e2c0" ns3:_="" ns4:_="">
    <xsd:import namespace="8629c51e-4a1c-4d1a-86b2-faeffcf65a12"/>
    <xsd:import namespace="a004bf4d-d0b9-4bc7-8805-960650696cb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Loca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29c51e-4a1c-4d1a-86b2-faeffcf65a1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004bf4d-d0b9-4bc7-8805-960650696cb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8629c51e-4a1c-4d1a-86b2-faeffcf65a12">
      <UserInfo>
        <DisplayName>MASSIMILIANO CELLI</DisplayName>
        <AccountId>20</AccountId>
        <AccountType/>
      </UserInfo>
    </SharedWithUsers>
  </documentManagement>
</p:properties>
</file>

<file path=customXml/itemProps1.xml><?xml version="1.0" encoding="utf-8"?>
<ds:datastoreItem xmlns:ds="http://schemas.openxmlformats.org/officeDocument/2006/customXml" ds:itemID="{A7949B69-5572-4995-8452-71F7A4926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29c51e-4a1c-4d1a-86b2-faeffcf65a12"/>
    <ds:schemaRef ds:uri="a004bf4d-d0b9-4bc7-8805-960650696c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C29FE9-628A-4ECF-BAA3-9BA23C1E62A3}">
  <ds:schemaRefs>
    <ds:schemaRef ds:uri="http://schemas.microsoft.com/sharepoint/v3/contenttype/forms"/>
  </ds:schemaRefs>
</ds:datastoreItem>
</file>

<file path=customXml/itemProps3.xml><?xml version="1.0" encoding="utf-8"?>
<ds:datastoreItem xmlns:ds="http://schemas.openxmlformats.org/officeDocument/2006/customXml" ds:itemID="{7A5DC256-EE17-41FE-8113-0A4A507B1674}">
  <ds:schemaRefs>
    <ds:schemaRef ds:uri="http://www.w3.org/XML/1998/namespace"/>
    <ds:schemaRef ds:uri="http://schemas.openxmlformats.org/package/2006/metadata/core-properties"/>
    <ds:schemaRef ds:uri="http://purl.org/dc/elements/1.1/"/>
    <ds:schemaRef ds:uri="http://schemas.microsoft.com/office/2006/documentManagement/types"/>
    <ds:schemaRef ds:uri="http://purl.org/dc/terms/"/>
    <ds:schemaRef ds:uri="a004bf4d-d0b9-4bc7-8805-960650696cba"/>
    <ds:schemaRef ds:uri="http://schemas.microsoft.com/office/infopath/2007/PartnerControls"/>
    <ds:schemaRef ds:uri="8629c51e-4a1c-4d1a-86b2-faeffcf65a12"/>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HCL P&amp;P Template 1</Template>
  <TotalTime>4338</TotalTime>
  <Words>1086</Words>
  <Application>Microsoft Office PowerPoint</Application>
  <PresentationFormat>Widescreen</PresentationFormat>
  <Paragraphs>203</Paragraphs>
  <Slides>15</Slides>
  <Notes>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15</vt:i4>
      </vt:variant>
    </vt:vector>
  </HeadingPairs>
  <TitlesOfParts>
    <vt:vector size="36" baseType="lpstr">
      <vt:lpstr>MS PGothic</vt:lpstr>
      <vt:lpstr>宋体</vt:lpstr>
      <vt:lpstr>Arial</vt:lpstr>
      <vt:lpstr>Calibri</vt:lpstr>
      <vt:lpstr>Gotham Book</vt:lpstr>
      <vt:lpstr>Gotham Light</vt:lpstr>
      <vt:lpstr>Gotham Light Regular</vt:lpstr>
      <vt:lpstr>Helvetica Neue</vt:lpstr>
      <vt:lpstr>Helvetica Neue Medium</vt:lpstr>
      <vt:lpstr>HelvNeue Bold for IBM</vt:lpstr>
      <vt:lpstr>Montserrat Semi</vt:lpstr>
      <vt:lpstr>Novecento Book</vt:lpstr>
      <vt:lpstr>Open Sans</vt:lpstr>
      <vt:lpstr>Poppins</vt:lpstr>
      <vt:lpstr>Poppins Medium</vt:lpstr>
      <vt:lpstr>Roboto</vt:lpstr>
      <vt:lpstr>StarSymbol</vt:lpstr>
      <vt:lpstr>Symbol</vt:lpstr>
      <vt:lpstr>Webdings</vt:lpstr>
      <vt:lpstr>Wingdings</vt:lpstr>
      <vt:lpstr>HCL Template</vt:lpstr>
      <vt:lpstr>PowerPoint Presentation</vt:lpstr>
      <vt:lpstr>Disclaimer</vt:lpstr>
      <vt:lpstr>PowerPoint Presentation</vt:lpstr>
      <vt:lpstr>UrbanCode Deploy </vt:lpstr>
      <vt:lpstr>UrbanCode Deploy: Designed to support the complex enterprise  </vt:lpstr>
      <vt:lpstr>Typical Mainframe CI/CD Pipeline</vt:lpstr>
      <vt:lpstr>UCD z/OS Capability</vt:lpstr>
      <vt:lpstr>Deployment overview</vt:lpstr>
      <vt:lpstr>Delta deploy and Merge</vt:lpstr>
      <vt:lpstr>What is new in UCDz?</vt:lpstr>
      <vt:lpstr>Nexus / Artifactory Support</vt:lpstr>
      <vt:lpstr>New Package Format (Beta version)</vt:lpstr>
      <vt:lpstr>Nexus/Artifactory Support with new package format</vt:lpstr>
      <vt:lpstr>PowerPoint Presentation</vt:lpstr>
      <vt:lpstr>Contact Us</vt:lpstr>
    </vt:vector>
  </TitlesOfParts>
  <Manager/>
  <Company>HCL Technologies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subject/>
  <dc:creator>Mark Edwards</dc:creator>
  <cp:keywords/>
  <dc:description/>
  <cp:lastModifiedBy>Senthilnathan Rajendran</cp:lastModifiedBy>
  <cp:revision>114</cp:revision>
  <cp:lastPrinted>2018-11-08T21:11:47Z</cp:lastPrinted>
  <dcterms:created xsi:type="dcterms:W3CDTF">2018-09-26T13:39:58Z</dcterms:created>
  <dcterms:modified xsi:type="dcterms:W3CDTF">2019-10-15T10:18:12Z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0x0101006A14ECACC5E7D849AD124C65DF92A0C5</vt:lpwstr>
  </property>
</Properties>
</file>